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9" r:id="rId4"/>
    <p:sldMasterId id="2147483709" r:id="rId5"/>
    <p:sldMasterId id="2147483734" r:id="rId6"/>
    <p:sldMasterId id="2147483746" r:id="rId7"/>
  </p:sldMasterIdLst>
  <p:notesMasterIdLst>
    <p:notesMasterId r:id="rId40"/>
  </p:notesMasterIdLst>
  <p:sldIdLst>
    <p:sldId id="256" r:id="rId8"/>
    <p:sldId id="333" r:id="rId9"/>
    <p:sldId id="309" r:id="rId10"/>
    <p:sldId id="257" r:id="rId11"/>
    <p:sldId id="318" r:id="rId12"/>
    <p:sldId id="258" r:id="rId13"/>
    <p:sldId id="260" r:id="rId14"/>
    <p:sldId id="261" r:id="rId15"/>
    <p:sldId id="262" r:id="rId16"/>
    <p:sldId id="263" r:id="rId17"/>
    <p:sldId id="315" r:id="rId18"/>
    <p:sldId id="319" r:id="rId19"/>
    <p:sldId id="316" r:id="rId20"/>
    <p:sldId id="271" r:id="rId21"/>
    <p:sldId id="326" r:id="rId22"/>
    <p:sldId id="276" r:id="rId23"/>
    <p:sldId id="277" r:id="rId24"/>
    <p:sldId id="280" r:id="rId25"/>
    <p:sldId id="281" r:id="rId26"/>
    <p:sldId id="282" r:id="rId27"/>
    <p:sldId id="283" r:id="rId28"/>
    <p:sldId id="284" r:id="rId29"/>
    <p:sldId id="285" r:id="rId30"/>
    <p:sldId id="288" r:id="rId31"/>
    <p:sldId id="327" r:id="rId32"/>
    <p:sldId id="328" r:id="rId33"/>
    <p:sldId id="329" r:id="rId34"/>
    <p:sldId id="330" r:id="rId35"/>
    <p:sldId id="331" r:id="rId36"/>
    <p:sldId id="332" r:id="rId37"/>
    <p:sldId id="325" r:id="rId38"/>
    <p:sldId id="304" r:id="rId39"/>
  </p:sldIdLst>
  <p:sldSz cx="9144000" cy="5143500" type="screen16x9"/>
  <p:notesSz cx="6858000" cy="9144000"/>
  <p:defaultTextStyle>
    <a:defPPr>
      <a:defRPr lang="nl-NL"/>
    </a:defPPr>
    <a:lvl1pPr marL="0" algn="l" defTabSz="4571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4571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4571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4571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4571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4571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4571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4571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4571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2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66" d="100"/>
          <a:sy n="166" d="100"/>
        </p:scale>
        <p:origin x="-368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9" Type="http://schemas.openxmlformats.org/officeDocument/2006/relationships/slide" Target="slides/slide2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70AF2-D368-8F43-B920-03E5019DA16E}" type="datetimeFigureOut">
              <a:rPr lang="nl-NL" smtClean="0"/>
              <a:t>07-04-16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56312-FC5A-1541-AAFA-53454A0FDF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626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4571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4571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4571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4571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4571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4571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4571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4571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F4D5B-3000-4A14-AB2D-0E6AE468DF35}" type="slidenum">
              <a:rPr lang="nl-NL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nl-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5172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7D91-229B-4F48-A7E6-8ABB63F09972}" type="datetimeFigureOut">
              <a:rPr lang="nl-NL" smtClean="0"/>
              <a:t>07-04-16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78B2D-76B7-0443-B17A-104609D331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0960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7D91-229B-4F48-A7E6-8ABB63F09972}" type="datetimeFigureOut">
              <a:rPr lang="nl-NL" smtClean="0"/>
              <a:t>07-04-16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78B2D-76B7-0443-B17A-104609D331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9785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7D91-229B-4F48-A7E6-8ABB63F09972}" type="datetimeFigureOut">
              <a:rPr lang="nl-NL" smtClean="0"/>
              <a:t>07-04-16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78B2D-76B7-0443-B17A-104609D331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6588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2004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14750"/>
            <a:ext cx="6400800" cy="9144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07-04-16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819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07-04-16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916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28701"/>
            <a:ext cx="7772400" cy="1878806"/>
          </a:xfrm>
        </p:spPr>
        <p:txBody>
          <a:bodyPr anchor="b"/>
          <a:lstStyle>
            <a:lvl1pPr algn="ctr" defTabSz="91428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51578"/>
            <a:ext cx="7772400" cy="848915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07-04-16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2943227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914288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2943227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914288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9" y="2943227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914288"/>
            <a:endParaRPr lang="en-US">
              <a:solidFill>
                <a:prstClr val="white"/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435334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07-04-16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200150"/>
            <a:ext cx="4041648" cy="3394710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80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4040188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6" y="1200150"/>
            <a:ext cx="4041775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07-04-16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1659636"/>
            <a:ext cx="4041648" cy="2935224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1659637"/>
            <a:ext cx="4041648" cy="2934890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143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07-04-16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333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07-04-16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653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9" y="200027"/>
            <a:ext cx="3008313" cy="1571625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43" y="204793"/>
            <a:ext cx="4995863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9" y="1828801"/>
            <a:ext cx="3008313" cy="276582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07-04-16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187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7D91-229B-4F48-A7E6-8ABB63F09972}" type="datetimeFigureOut">
              <a:rPr lang="nl-NL" smtClean="0"/>
              <a:t>07-04-16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78B2D-76B7-0443-B17A-104609D331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49685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171455"/>
            <a:ext cx="5711824" cy="671513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7" y="857252"/>
            <a:ext cx="6054724" cy="3405783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357688"/>
            <a:ext cx="5711824" cy="40005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07-04-16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7072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07-04-16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45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07-04-16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313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5"/>
            <a:ext cx="5825202" cy="1234727"/>
          </a:xfrm>
        </p:spPr>
        <p:txBody>
          <a:bodyPr anchor="b">
            <a:noAutofit/>
          </a:bodyPr>
          <a:lstStyle>
            <a:lvl1pPr algn="r">
              <a:defRPr sz="410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5779-6751-4B18-A94C-C91CB76958E0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07-04-16</a:t>
            </a:fld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DA81-608C-48CF-9851-ED865EC81BE8}" type="slidenum">
              <a:rPr lang="nl-NL" smtClean="0">
                <a:solidFill>
                  <a:srgbClr val="90C226"/>
                </a:solidFill>
                <a:latin typeface="Trebuchet MS"/>
              </a:rPr>
              <a:pPr/>
              <a:t>‹nr.›</a:t>
            </a:fld>
            <a:endParaRPr lang="nl-NL">
              <a:solidFill>
                <a:srgbClr val="90C226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2081695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5779-6751-4B18-A94C-C91CB76958E0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07-04-16</a:t>
            </a:fld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DA81-608C-48CF-9851-ED865EC81BE8}" type="slidenum">
              <a:rPr lang="nl-NL" smtClean="0">
                <a:solidFill>
                  <a:srgbClr val="90C226"/>
                </a:solidFill>
                <a:latin typeface="Trebuchet MS"/>
              </a:rPr>
              <a:pPr/>
              <a:t>‹nr.›</a:t>
            </a:fld>
            <a:endParaRPr lang="nl-NL">
              <a:solidFill>
                <a:srgbClr val="90C226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62944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5779-6751-4B18-A94C-C91CB76958E0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07-04-16</a:t>
            </a:fld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DA81-608C-48CF-9851-ED865EC81BE8}" type="slidenum">
              <a:rPr lang="nl-NL" smtClean="0">
                <a:solidFill>
                  <a:srgbClr val="90C226"/>
                </a:solidFill>
                <a:latin typeface="Trebuchet MS"/>
              </a:rPr>
              <a:pPr/>
              <a:t>‹nr.›</a:t>
            </a:fld>
            <a:endParaRPr lang="nl-NL">
              <a:solidFill>
                <a:srgbClr val="90C226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597319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2" y="1620443"/>
            <a:ext cx="3138026" cy="291057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3"/>
            <a:ext cx="3138026" cy="291058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5779-6751-4B18-A94C-C91CB76958E0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07-04-16</a:t>
            </a:fld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DA81-608C-48CF-9851-ED865EC81BE8}" type="slidenum">
              <a:rPr lang="nl-NL" smtClean="0">
                <a:solidFill>
                  <a:srgbClr val="90C226"/>
                </a:solidFill>
                <a:latin typeface="Trebuchet MS"/>
              </a:rPr>
              <a:pPr/>
              <a:t>‹nr.›</a:t>
            </a:fld>
            <a:endParaRPr lang="nl-NL">
              <a:solidFill>
                <a:srgbClr val="90C226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998048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14" y="1620742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14" y="2052936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9" y="1620742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93" y="2052936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5779-6751-4B18-A94C-C91CB76958E0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07-04-16</a:t>
            </a:fld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DA81-608C-48CF-9851-ED865EC81BE8}" type="slidenum">
              <a:rPr lang="nl-NL" smtClean="0">
                <a:solidFill>
                  <a:srgbClr val="90C226"/>
                </a:solidFill>
                <a:latin typeface="Trebuchet MS"/>
              </a:rPr>
              <a:pPr/>
              <a:t>‹nr.›</a:t>
            </a:fld>
            <a:endParaRPr lang="nl-NL">
              <a:solidFill>
                <a:srgbClr val="90C226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605505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5779-6751-4B18-A94C-C91CB76958E0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07-04-16</a:t>
            </a:fld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DA81-608C-48CF-9851-ED865EC81BE8}" type="slidenum">
              <a:rPr lang="nl-NL" smtClean="0">
                <a:solidFill>
                  <a:srgbClr val="90C226"/>
                </a:solidFill>
                <a:latin typeface="Trebuchet MS"/>
              </a:rPr>
              <a:pPr/>
              <a:t>‹nr.›</a:t>
            </a:fld>
            <a:endParaRPr lang="nl-NL">
              <a:solidFill>
                <a:srgbClr val="90C226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8471795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5779-6751-4B18-A94C-C91CB76958E0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07-04-16</a:t>
            </a:fld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DA81-608C-48CF-9851-ED865EC81BE8}" type="slidenum">
              <a:rPr lang="nl-NL" smtClean="0">
                <a:solidFill>
                  <a:srgbClr val="90C226"/>
                </a:solidFill>
                <a:latin typeface="Trebuchet MS"/>
              </a:rPr>
              <a:pPr/>
              <a:t>‹nr.›</a:t>
            </a:fld>
            <a:endParaRPr lang="nl-NL">
              <a:solidFill>
                <a:srgbClr val="90C226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39758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7D91-229B-4F48-A7E6-8ABB63F09972}" type="datetimeFigureOut">
              <a:rPr lang="nl-NL" smtClean="0"/>
              <a:t>07-04-16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78B2D-76B7-0443-B17A-104609D331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2168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4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8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7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752" indent="0">
              <a:buNone/>
              <a:defRPr sz="1100"/>
            </a:lvl2pPr>
            <a:lvl3pPr marL="685510" indent="0">
              <a:buNone/>
              <a:defRPr sz="900"/>
            </a:lvl3pPr>
            <a:lvl4pPr marL="1028264" indent="0">
              <a:buNone/>
              <a:defRPr sz="800"/>
            </a:lvl4pPr>
            <a:lvl5pPr marL="1371018" indent="0">
              <a:buNone/>
              <a:defRPr sz="800"/>
            </a:lvl5pPr>
            <a:lvl6pPr marL="1713776" indent="0">
              <a:buNone/>
              <a:defRPr sz="800"/>
            </a:lvl6pPr>
            <a:lvl7pPr marL="2056528" indent="0">
              <a:buNone/>
              <a:defRPr sz="800"/>
            </a:lvl7pPr>
            <a:lvl8pPr marL="2399280" indent="0">
              <a:buNone/>
              <a:defRPr sz="800"/>
            </a:lvl8pPr>
            <a:lvl9pPr marL="2742032" indent="0">
              <a:buNone/>
              <a:defRPr sz="8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5779-6751-4B18-A94C-C91CB76958E0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07-04-16</a:t>
            </a:fld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DA81-608C-48CF-9851-ED865EC81BE8}" type="slidenum">
              <a:rPr lang="nl-NL" smtClean="0">
                <a:solidFill>
                  <a:srgbClr val="90C226"/>
                </a:solidFill>
                <a:latin typeface="Trebuchet MS"/>
              </a:rPr>
              <a:pPr/>
              <a:t>‹nr.›</a:t>
            </a:fld>
            <a:endParaRPr lang="nl-NL">
              <a:solidFill>
                <a:srgbClr val="90C226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017763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3600451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5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57" indent="0">
              <a:buNone/>
              <a:defRPr sz="1200"/>
            </a:lvl2pPr>
            <a:lvl3pPr marL="685715" indent="0">
              <a:buNone/>
              <a:defRPr sz="1200"/>
            </a:lvl3pPr>
            <a:lvl4pPr marL="1028573" indent="0">
              <a:buNone/>
              <a:defRPr sz="1200"/>
            </a:lvl4pPr>
            <a:lvl5pPr marL="1371430" indent="0">
              <a:buNone/>
              <a:defRPr sz="1200"/>
            </a:lvl5pPr>
            <a:lvl6pPr marL="1714289" indent="0">
              <a:buNone/>
              <a:defRPr sz="1200"/>
            </a:lvl6pPr>
            <a:lvl7pPr marL="2057144" indent="0">
              <a:buNone/>
              <a:defRPr sz="1200"/>
            </a:lvl7pPr>
            <a:lvl8pPr marL="2400000" indent="0">
              <a:buNone/>
              <a:defRPr sz="1200"/>
            </a:lvl8pPr>
            <a:lvl9pPr marL="2742857" indent="0">
              <a:buNone/>
              <a:defRPr sz="12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2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5779-6751-4B18-A94C-C91CB76958E0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07-04-16</a:t>
            </a:fld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DA81-608C-48CF-9851-ED865EC81BE8}" type="slidenum">
              <a:rPr lang="nl-NL" smtClean="0">
                <a:solidFill>
                  <a:srgbClr val="90C226"/>
                </a:solidFill>
                <a:latin typeface="Trebuchet MS"/>
              </a:rPr>
              <a:pPr/>
              <a:t>‹nr.›</a:t>
            </a:fld>
            <a:endParaRPr lang="nl-NL">
              <a:solidFill>
                <a:srgbClr val="90C226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562228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1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5779-6751-4B18-A94C-C91CB76958E0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07-04-16</a:t>
            </a:fld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DA81-608C-48CF-9851-ED865EC81BE8}" type="slidenum">
              <a:rPr lang="nl-NL" smtClean="0">
                <a:solidFill>
                  <a:srgbClr val="90C226"/>
                </a:solidFill>
                <a:latin typeface="Trebuchet MS"/>
              </a:rPr>
              <a:pPr/>
              <a:t>‹nr.›</a:t>
            </a:fld>
            <a:endParaRPr lang="nl-NL">
              <a:solidFill>
                <a:srgbClr val="90C226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9380388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5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57" indent="0">
              <a:buFontTx/>
              <a:buNone/>
              <a:defRPr/>
            </a:lvl2pPr>
            <a:lvl3pPr marL="685715" indent="0">
              <a:buFontTx/>
              <a:buNone/>
              <a:defRPr/>
            </a:lvl3pPr>
            <a:lvl4pPr marL="1028573" indent="0">
              <a:buFontTx/>
              <a:buNone/>
              <a:defRPr/>
            </a:lvl4pPr>
            <a:lvl5pPr marL="137143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1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5779-6751-4B18-A94C-C91CB76958E0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07-04-16</a:t>
            </a:fld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DA81-608C-48CF-9851-ED865EC81BE8}" type="slidenum">
              <a:rPr lang="nl-NL" smtClean="0">
                <a:solidFill>
                  <a:srgbClr val="90C226"/>
                </a:solidFill>
                <a:latin typeface="Trebuchet MS"/>
              </a:rPr>
              <a:pPr/>
              <a:t>‹nr.›</a:t>
            </a:fld>
            <a:endParaRPr lang="nl-NL">
              <a:solidFill>
                <a:srgbClr val="90C226"/>
              </a:solidFill>
              <a:latin typeface="Trebuchet M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73" tIns="34289" rIns="68573" bIns="34289" rtlCol="0" anchor="ctr">
            <a:noAutofit/>
          </a:bodyPr>
          <a:lstStyle/>
          <a:p>
            <a:pPr defTabSz="685715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73" tIns="34289" rIns="68573" bIns="34289" rtlCol="0" anchor="ctr">
            <a:noAutofit/>
          </a:bodyPr>
          <a:lstStyle/>
          <a:p>
            <a:pPr defTabSz="685715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sz="1400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2632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3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7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5779-6751-4B18-A94C-C91CB76958E0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07-04-16</a:t>
            </a:fld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DA81-608C-48CF-9851-ED865EC81BE8}" type="slidenum">
              <a:rPr lang="nl-NL" smtClean="0">
                <a:solidFill>
                  <a:srgbClr val="90C226"/>
                </a:solidFill>
                <a:latin typeface="Trebuchet MS"/>
              </a:rPr>
              <a:pPr/>
              <a:t>‹nr.›</a:t>
            </a:fld>
            <a:endParaRPr lang="nl-NL">
              <a:solidFill>
                <a:srgbClr val="90C226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4296637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5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57" indent="0">
              <a:buFontTx/>
              <a:buNone/>
              <a:defRPr/>
            </a:lvl2pPr>
            <a:lvl3pPr marL="685715" indent="0">
              <a:buFontTx/>
              <a:buNone/>
              <a:defRPr/>
            </a:lvl3pPr>
            <a:lvl4pPr marL="1028573" indent="0">
              <a:buFontTx/>
              <a:buNone/>
              <a:defRPr/>
            </a:lvl4pPr>
            <a:lvl5pPr marL="137143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7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5779-6751-4B18-A94C-C91CB76958E0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07-04-16</a:t>
            </a:fld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DA81-608C-48CF-9851-ED865EC81BE8}" type="slidenum">
              <a:rPr lang="nl-NL" smtClean="0">
                <a:solidFill>
                  <a:srgbClr val="90C226"/>
                </a:solidFill>
                <a:latin typeface="Trebuchet MS"/>
              </a:rPr>
              <a:pPr/>
              <a:t>‹nr.›</a:t>
            </a:fld>
            <a:endParaRPr lang="nl-NL">
              <a:solidFill>
                <a:srgbClr val="90C226"/>
              </a:solidFill>
              <a:latin typeface="Trebuchet M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73" tIns="34289" rIns="68573" bIns="34289" rtlCol="0" anchor="ctr">
            <a:noAutofit/>
          </a:bodyPr>
          <a:lstStyle/>
          <a:p>
            <a:pPr defTabSz="685715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73" tIns="34289" rIns="68573" bIns="34289" rtlCol="0" anchor="ctr">
            <a:noAutofit/>
          </a:bodyPr>
          <a:lstStyle/>
          <a:p>
            <a:pPr defTabSz="685715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061939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857" indent="0">
              <a:buFontTx/>
              <a:buNone/>
              <a:defRPr/>
            </a:lvl2pPr>
            <a:lvl3pPr marL="685715" indent="0">
              <a:buFontTx/>
              <a:buNone/>
              <a:defRPr/>
            </a:lvl3pPr>
            <a:lvl4pPr marL="1028573" indent="0">
              <a:buFontTx/>
              <a:buNone/>
              <a:defRPr/>
            </a:lvl4pPr>
            <a:lvl5pPr marL="137143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7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5779-6751-4B18-A94C-C91CB76958E0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07-04-16</a:t>
            </a:fld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DA81-608C-48CF-9851-ED865EC81BE8}" type="slidenum">
              <a:rPr lang="nl-NL" smtClean="0">
                <a:solidFill>
                  <a:srgbClr val="90C226"/>
                </a:solidFill>
                <a:latin typeface="Trebuchet MS"/>
              </a:rPr>
              <a:pPr/>
              <a:t>‹nr.›</a:t>
            </a:fld>
            <a:endParaRPr lang="nl-NL">
              <a:solidFill>
                <a:srgbClr val="90C226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6493735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5779-6751-4B18-A94C-C91CB76958E0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07-04-16</a:t>
            </a:fld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DA81-608C-48CF-9851-ED865EC81BE8}" type="slidenum">
              <a:rPr lang="nl-NL" smtClean="0">
                <a:solidFill>
                  <a:srgbClr val="90C226"/>
                </a:solidFill>
                <a:latin typeface="Trebuchet MS"/>
              </a:rPr>
              <a:pPr/>
              <a:t>‹nr.›</a:t>
            </a:fld>
            <a:endParaRPr lang="nl-NL">
              <a:solidFill>
                <a:srgbClr val="90C226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6396002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60" y="457201"/>
            <a:ext cx="978557" cy="3938588"/>
          </a:xfrm>
        </p:spPr>
        <p:txBody>
          <a:bodyPr vert="eaVert" anchor="ctr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6" y="457201"/>
            <a:ext cx="5295113" cy="393858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5779-6751-4B18-A94C-C91CB76958E0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07-04-16</a:t>
            </a:fld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DA81-608C-48CF-9851-ED865EC81BE8}" type="slidenum">
              <a:rPr lang="nl-NL" smtClean="0">
                <a:solidFill>
                  <a:srgbClr val="90C226"/>
                </a:solidFill>
                <a:latin typeface="Trebuchet MS"/>
              </a:rPr>
              <a:pPr/>
              <a:t>‹nr.›</a:t>
            </a:fld>
            <a:endParaRPr lang="nl-NL">
              <a:solidFill>
                <a:srgbClr val="90C226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274815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01218"/>
            <a:ext cx="5669280" cy="2925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914288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8940" y="201216"/>
            <a:ext cx="182880" cy="29151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914288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3156698"/>
            <a:ext cx="5458968" cy="786513"/>
          </a:xfrm>
        </p:spPr>
        <p:txBody>
          <a:bodyPr vert="horz" lIns="91430" tIns="45715" rIns="91430" bIns="45715" rtlCol="0" anchor="b" anchorCtr="0">
            <a:normAutofit/>
          </a:bodyPr>
          <a:lstStyle>
            <a:lvl1pPr algn="l" defTabSz="914288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Titelstijl van model bewerken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3943350"/>
            <a:ext cx="5458968" cy="466344"/>
          </a:xfrm>
        </p:spPr>
        <p:txBody>
          <a:bodyPr vert="horz" lIns="91430" tIns="45715" rIns="91430" bIns="45715" rtlCol="0">
            <a:normAutofit/>
          </a:bodyPr>
          <a:lstStyle>
            <a:lvl1pPr marL="0" indent="0" algn="l" defTabSz="914288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292896"/>
            <a:ext cx="5504688" cy="273844"/>
          </a:xfrm>
        </p:spPr>
        <p:txBody>
          <a:bodyPr vert="horz" lIns="91430" tIns="45715" rIns="91430" bIns="45715" rtlCol="0" anchor="ctr"/>
          <a:lstStyle>
            <a:lvl1pPr marL="0" algn="r" defTabSz="914288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1A24CD3-204F-4468-8EE4-28A6668D006A}" type="datetimeFigureOut">
              <a:rPr lang="en-US" smtClean="0">
                <a:solidFill>
                  <a:prstClr val="white"/>
                </a:solidFill>
                <a:latin typeface="Century Gothic"/>
              </a:rPr>
              <a:pPr/>
              <a:t>07-04-16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4767264"/>
            <a:ext cx="4736592" cy="273844"/>
          </a:xfrm>
        </p:spPr>
        <p:txBody>
          <a:bodyPr vert="horz" lIns="91430" tIns="45715" rIns="91430" bIns="45715" rtlCol="0" anchor="ctr"/>
          <a:lstStyle>
            <a:lvl1pPr marL="0" algn="l" defTabSz="914288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4767264"/>
            <a:ext cx="685800" cy="273844"/>
          </a:xfrm>
        </p:spPr>
        <p:txBody>
          <a:bodyPr vert="horz" lIns="91430" tIns="45715" rIns="91430" bIns="45715" rtlCol="0" anchor="ctr"/>
          <a:lstStyle>
            <a:lvl1pPr marL="0" algn="r" defTabSz="914288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‹nr.›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22363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7D91-229B-4F48-A7E6-8ABB63F09972}" type="datetimeFigureOut">
              <a:rPr lang="nl-NL" smtClean="0"/>
              <a:t>07-04-16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78B2D-76B7-0443-B17A-104609D331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50972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01216"/>
            <a:ext cx="1645920" cy="1234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914288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4767264"/>
            <a:ext cx="1752600" cy="273844"/>
          </a:xfrm>
        </p:spPr>
        <p:txBody>
          <a:bodyPr/>
          <a:lstStyle/>
          <a:p>
            <a:fld id="{B1A24CD3-204F-4468-8EE4-28A6668D006A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07-04-16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‹nr.›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740543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01216"/>
            <a:ext cx="5669280" cy="19202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914288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5" y="3128962"/>
            <a:ext cx="5457919" cy="814388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en-US" smtClean="0"/>
              <a:t>Titelstijl van model bewerken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3943349"/>
            <a:ext cx="5457918" cy="463924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142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5" y="292476"/>
            <a:ext cx="5499847" cy="273844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>
                <a:solidFill>
                  <a:prstClr val="white"/>
                </a:solidFill>
                <a:latin typeface="Century Gothic"/>
              </a:rPr>
              <a:pPr/>
              <a:t>07-04-16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9" y="4767264"/>
            <a:ext cx="4734112" cy="273844"/>
          </a:xfrm>
        </p:spPr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4767264"/>
            <a:ext cx="685800" cy="273844"/>
          </a:xfrm>
        </p:spPr>
        <p:txBody>
          <a:bodyPr vert="horz" lIns="91430" tIns="45715" rIns="91430" bIns="45715" rtlCol="0" anchor="ctr"/>
          <a:lstStyle>
            <a:lvl1pPr marL="0" algn="r" defTabSz="914288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‹nr.›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2" y="2158253"/>
            <a:ext cx="5646867" cy="96012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Sleep de afbeelding naar de tijdelijke aanduiding of klik op het pictogram als u een afbeelding wilt toevoegen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01216"/>
            <a:ext cx="182880" cy="29151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914288"/>
            <a:endParaRPr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616111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inhoud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01216"/>
            <a:ext cx="1645920" cy="1234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914288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5" y="685800"/>
            <a:ext cx="6508377" cy="857250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5" y="1657351"/>
            <a:ext cx="6508377" cy="293727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4767264"/>
            <a:ext cx="1752600" cy="273844"/>
          </a:xfrm>
        </p:spPr>
        <p:txBody>
          <a:bodyPr/>
          <a:lstStyle/>
          <a:p>
            <a:fld id="{B1A24CD3-204F-4468-8EE4-28A6668D006A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07-04-16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4767264"/>
            <a:ext cx="4926852" cy="273844"/>
          </a:xfrm>
        </p:spPr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5" y="270762"/>
            <a:ext cx="506506" cy="273844"/>
          </a:xfrm>
        </p:spPr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‹nr.›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482539"/>
            <a:ext cx="1645920" cy="346934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Sleep de afbeelding naar de tijdelijke aanduiding of klik op het pictogram als u een afbeelding wilt toevoegen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410911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8" y="201216"/>
            <a:ext cx="1099073" cy="4762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914288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2571755"/>
            <a:ext cx="4966446" cy="1048871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Titelstijl van model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3618310"/>
            <a:ext cx="4966446" cy="9906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1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1" y="4767264"/>
            <a:ext cx="1622612" cy="273844"/>
          </a:xfrm>
        </p:spPr>
        <p:txBody>
          <a:bodyPr/>
          <a:lstStyle/>
          <a:p>
            <a:fld id="{B1A24CD3-204F-4468-8EE4-28A6668D006A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07-04-16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3" y="4767264"/>
            <a:ext cx="5311588" cy="273844"/>
          </a:xfrm>
        </p:spPr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‹nr.›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473900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3580284"/>
            <a:ext cx="2971800" cy="1383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914288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2571756"/>
            <a:ext cx="4966446" cy="1048871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Titelstijl van model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3618310"/>
            <a:ext cx="4966446" cy="9906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1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3" y="4578726"/>
            <a:ext cx="506506" cy="273844"/>
          </a:xfrm>
        </p:spPr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‹nr.›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01217"/>
            <a:ext cx="2971800" cy="33289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Sleep de afbeelding naar de tijdelijke aanduiding of klik op het pictogram als u een afbeelding wilt toevoegen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495410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24" y="201216"/>
            <a:ext cx="718073" cy="1234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914288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685800"/>
            <a:ext cx="7391401" cy="857250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60922"/>
            <a:ext cx="3566160" cy="29337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1660922"/>
            <a:ext cx="3566160" cy="29337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07-04-16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‹nr.›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39297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24" y="201216"/>
            <a:ext cx="718073" cy="1234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914288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85800"/>
            <a:ext cx="7388352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Titelstijl van model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40600"/>
            <a:ext cx="3566160" cy="47982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17064"/>
            <a:ext cx="3566160" cy="2577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1540600"/>
            <a:ext cx="3566160" cy="47982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017064"/>
            <a:ext cx="3566160" cy="2577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07-04-16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‹nr.›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840472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nhoudselementen, boven en o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24" y="201216"/>
            <a:ext cx="718073" cy="1234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914288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685800"/>
            <a:ext cx="7391401" cy="857250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5" y="1660922"/>
            <a:ext cx="7396163" cy="14401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07-04-16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‹nr.›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205" y="3168730"/>
            <a:ext cx="7396163" cy="14401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67616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24" y="201216"/>
            <a:ext cx="718073" cy="1234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914288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685800"/>
            <a:ext cx="7391401" cy="857250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1660922"/>
            <a:ext cx="3566160" cy="14401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07-04-16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‹nr.›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3168730"/>
            <a:ext cx="3566160" cy="14401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1660922"/>
            <a:ext cx="3566160" cy="29337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91958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24" y="201216"/>
            <a:ext cx="718073" cy="1234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914288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685800"/>
            <a:ext cx="7391401" cy="857250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1660922"/>
            <a:ext cx="3566160" cy="14401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07-04-16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‹nr.›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3168730"/>
            <a:ext cx="3566160" cy="14401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1660922"/>
            <a:ext cx="3566160" cy="14401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3168730"/>
            <a:ext cx="3566160" cy="14401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3595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7D91-229B-4F48-A7E6-8ABB63F09972}" type="datetimeFigureOut">
              <a:rPr lang="nl-NL" smtClean="0"/>
              <a:t>07-04-16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78B2D-76B7-0443-B17A-104609D331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79489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24" y="201216"/>
            <a:ext cx="718073" cy="1234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914288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07-04-16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‹nr.›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516697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24" y="201216"/>
            <a:ext cx="718073" cy="4251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914288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07-04-16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‹nr.›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080376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24" y="201216"/>
            <a:ext cx="718073" cy="4251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914288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46312"/>
            <a:ext cx="3566160" cy="77656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Titelstijl van model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742951"/>
            <a:ext cx="3566160" cy="38516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543055"/>
            <a:ext cx="3566160" cy="27432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07-04-16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‹nr.›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227251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01216"/>
            <a:ext cx="4114800" cy="4251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914288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46312"/>
            <a:ext cx="3566160" cy="77656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Titelstijl van model bewerken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543055"/>
            <a:ext cx="3566160" cy="27432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4593012"/>
            <a:ext cx="1752600" cy="273844"/>
          </a:xfrm>
        </p:spPr>
        <p:txBody>
          <a:bodyPr/>
          <a:lstStyle>
            <a:lvl1pPr algn="l">
              <a:defRPr/>
            </a:lvl1pPr>
          </a:lstStyle>
          <a:p>
            <a:fld id="{B1A24CD3-204F-4468-8EE4-28A6668D006A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07-04-16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3" y="4767264"/>
            <a:ext cx="3863788" cy="273844"/>
          </a:xfrm>
        </p:spPr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‹nr.›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742950"/>
            <a:ext cx="4096512" cy="42088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Sleep de afbeelding naar de tijdelijke aanduiding of klik op het pictogram als u een afbeelding wilt toevoegen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695408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bov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81" y="201216"/>
            <a:ext cx="1639457" cy="27294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914288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3200401"/>
            <a:ext cx="6477000" cy="42505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Titelstijl van model bewerken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01216"/>
            <a:ext cx="6858000" cy="2729484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r>
              <a:rPr lang="en-US" smtClean="0"/>
              <a:t>Sleep de afbeelding naar de tijdelijke aanduiding of klik op het pictogram als u een afbeelding wilt toevoegen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3630711"/>
            <a:ext cx="6475412" cy="97820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07-04-16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‹nr.›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575136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afbeeldingen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7" y="201216"/>
            <a:ext cx="720761" cy="27294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914288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3200401"/>
            <a:ext cx="6477000" cy="42505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Titelstijl van model bewerken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01216"/>
            <a:ext cx="3006726" cy="2729484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r>
              <a:rPr lang="en-US" smtClean="0"/>
              <a:t>Sleep de afbeelding naar de tijdelijke aanduiding of klik op het pictogram als u een afbeelding wilt toevoegen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3630711"/>
            <a:ext cx="6475412" cy="97820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07-04-16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‹nr.›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01221"/>
            <a:ext cx="4701988" cy="1331749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r>
              <a:rPr lang="en-US" smtClean="0"/>
              <a:t>Sleep de afbeelding naar de tijdelijke aanduiding of klik op het pictogram als u een afbeelding wilt toevoegen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1598957"/>
            <a:ext cx="2304288" cy="1331749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r>
              <a:rPr lang="en-US" smtClean="0"/>
              <a:t>Sleep de afbeelding naar de tijdelijke aanduiding of klik op het pictogram als u een afbeelding wilt toevoegen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1598957"/>
            <a:ext cx="2304288" cy="1331749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r>
              <a:rPr lang="en-US" smtClean="0"/>
              <a:t>Sleep de afbeelding naar de tijdelijke aanduiding of klik op het pictogram als u een afbeelding wilt toevoegen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591532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01216"/>
            <a:ext cx="1645920" cy="1234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914288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07-04-16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‹nr.›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940384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24" y="201216"/>
            <a:ext cx="718073" cy="4251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914288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802" y="776569"/>
            <a:ext cx="1322295" cy="3818054"/>
          </a:xfrm>
        </p:spPr>
        <p:txBody>
          <a:bodyPr vert="eaVert" anchor="t" anchorCtr="0"/>
          <a:lstStyle/>
          <a:p>
            <a:r>
              <a:rPr lang="en-US" smtClean="0"/>
              <a:t>Titelstijl van model bewerken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76568"/>
            <a:ext cx="6019800" cy="38323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07-04-16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‹nr.›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825572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971556"/>
            <a:ext cx="6487668" cy="2364665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68573" tIns="34289" rIns="68573" bIns="34289" rtlCol="0">
            <a:normAutofit/>
          </a:bodyPr>
          <a:lstStyle/>
          <a:p>
            <a:pPr defTabSz="685715">
              <a:spcBef>
                <a:spcPts val="1500"/>
              </a:spcBef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</a:pPr>
            <a:endParaRPr sz="2400">
              <a:solidFill>
                <a:prstClr val="black">
                  <a:lumMod val="65000"/>
                  <a:lumOff val="35000"/>
                </a:prstClr>
              </a:solidFill>
              <a:latin typeface="News Gothic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3" y="1143001"/>
            <a:ext cx="6498158" cy="1293650"/>
          </a:xfrm>
        </p:spPr>
        <p:txBody>
          <a:bodyPr vert="horz" lIns="68573" tIns="34289" rIns="68573" bIns="34289" rtlCol="0" anchor="b" anchorCtr="0">
            <a:noAutofit/>
          </a:bodyPr>
          <a:lstStyle>
            <a:lvl1pPr marL="0" indent="0" algn="ctr" defTabSz="685715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5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Titelstijl van model bewerken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2474261"/>
            <a:ext cx="6498159" cy="687481"/>
          </a:xfrm>
        </p:spPr>
        <p:txBody>
          <a:bodyPr vert="horz" lIns="68573" tIns="34289" rIns="68573" bIns="34289" rtlCol="0">
            <a:normAutofit/>
          </a:bodyPr>
          <a:lstStyle>
            <a:lvl1pPr marL="0" indent="0" algn="ctr" defTabSz="685715" rtl="0" eaLnBrk="1" latinLnBrk="0" hangingPunct="1">
              <a:spcBef>
                <a:spcPts val="225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0608-B70D-42BA-9EC3-A040323C8D56}" type="datetimeFigureOut">
              <a:rPr lang="nl-NL" smtClean="0">
                <a:solidFill>
                  <a:prstClr val="white"/>
                </a:solidFill>
                <a:latin typeface="News Gothic MT"/>
              </a:rPr>
              <a:pPr/>
              <a:t>07-04-16</a:t>
            </a:fld>
            <a:endParaRPr lang="nl-NL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A7069-84CB-4585-A6F9-4251AC5841BA}" type="slidenum">
              <a:rPr lang="nl-NL" smtClean="0">
                <a:solidFill>
                  <a:prstClr val="white"/>
                </a:solidFill>
                <a:latin typeface="News Gothic MT"/>
              </a:rPr>
              <a:pPr/>
              <a:t>‹nr.›</a:t>
            </a:fld>
            <a:endParaRPr lang="nl-NL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8975607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0608-B70D-42BA-9EC3-A040323C8D56}" type="datetimeFigureOut">
              <a:rPr lang="nl-NL" smtClean="0">
                <a:solidFill>
                  <a:prstClr val="white"/>
                </a:solidFill>
                <a:latin typeface="News Gothic MT"/>
              </a:rPr>
              <a:pPr/>
              <a:t>07-04-16</a:t>
            </a:fld>
            <a:endParaRPr lang="nl-NL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A7069-84CB-4585-A6F9-4251AC5841BA}" type="slidenum">
              <a:rPr lang="nl-NL" smtClean="0">
                <a:solidFill>
                  <a:prstClr val="white"/>
                </a:solidFill>
                <a:latin typeface="News Gothic MT"/>
              </a:rPr>
              <a:pPr/>
              <a:t>‹nr.›</a:t>
            </a:fld>
            <a:endParaRPr lang="nl-NL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518239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7D91-229B-4F48-A7E6-8ABB63F09972}" type="datetimeFigureOut">
              <a:rPr lang="nl-NL" smtClean="0"/>
              <a:t>07-04-16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78B2D-76B7-0443-B17A-104609D331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99468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44" y="2514607"/>
            <a:ext cx="8416925" cy="1102519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44" y="3578278"/>
            <a:ext cx="8416925" cy="729503"/>
          </a:xfrm>
        </p:spPr>
        <p:txBody>
          <a:bodyPr>
            <a:normAutofit/>
          </a:bodyPr>
          <a:lstStyle>
            <a:lvl1pPr marL="0" indent="0" algn="ctr">
              <a:spcBef>
                <a:spcPts val="225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0608-B70D-42BA-9EC3-A040323C8D56}" type="datetimeFigureOut">
              <a:rPr lang="nl-NL" smtClean="0">
                <a:solidFill>
                  <a:prstClr val="white"/>
                </a:solidFill>
                <a:latin typeface="News Gothic MT"/>
              </a:rPr>
              <a:pPr/>
              <a:t>07-04-16</a:t>
            </a:fld>
            <a:endParaRPr lang="nl-NL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A7069-84CB-4585-A6F9-4251AC5841BA}" type="slidenum">
              <a:rPr lang="nl-NL" smtClean="0">
                <a:solidFill>
                  <a:prstClr val="white"/>
                </a:solidFill>
                <a:latin typeface="News Gothic MT"/>
              </a:rPr>
              <a:pPr/>
              <a:t>‹nr.›</a:t>
            </a:fld>
            <a:endParaRPr lang="nl-NL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272658"/>
            <a:ext cx="8402040" cy="212764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 smtClean="0"/>
              <a:t>Sleep de afbeelding naar de tijdelijke aanduiding of klik op het pictogram als u een afbeelding wilt toevoegen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82645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802359"/>
            <a:ext cx="8056563" cy="1021556"/>
          </a:xfrm>
        </p:spPr>
        <p:txBody>
          <a:bodyPr anchor="b" anchorCtr="0"/>
          <a:lstStyle>
            <a:lvl1pPr algn="ctr">
              <a:defRPr sz="3500" b="0" cap="none" baseline="0"/>
            </a:lvl1pPr>
          </a:lstStyle>
          <a:p>
            <a:r>
              <a:rPr lang="en-US" smtClean="0"/>
              <a:t>Titelstijl van model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2802007"/>
            <a:ext cx="8056563" cy="112514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225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0608-B70D-42BA-9EC3-A040323C8D56}" type="datetimeFigureOut">
              <a:rPr lang="nl-NL" smtClean="0">
                <a:solidFill>
                  <a:prstClr val="white"/>
                </a:solidFill>
                <a:latin typeface="News Gothic MT"/>
              </a:rPr>
              <a:pPr/>
              <a:t>07-04-16</a:t>
            </a:fld>
            <a:endParaRPr lang="nl-NL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A7069-84CB-4585-A6F9-4251AC5841BA}" type="slidenum">
              <a:rPr lang="nl-NL" smtClean="0">
                <a:solidFill>
                  <a:prstClr val="white"/>
                </a:solidFill>
                <a:latin typeface="News Gothic MT"/>
              </a:rPr>
              <a:pPr/>
              <a:t>‹nr.›</a:t>
            </a:fld>
            <a:endParaRPr lang="nl-NL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9426864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7" y="80684"/>
            <a:ext cx="8042276" cy="1002717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200151"/>
            <a:ext cx="3840480" cy="3257550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 sz="15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200151"/>
            <a:ext cx="3840480" cy="3257550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 sz="15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0608-B70D-42BA-9EC3-A040323C8D56}" type="datetimeFigureOut">
              <a:rPr lang="nl-NL" smtClean="0">
                <a:solidFill>
                  <a:prstClr val="white"/>
                </a:solidFill>
                <a:latin typeface="News Gothic MT"/>
              </a:rPr>
              <a:pPr/>
              <a:t>07-04-16</a:t>
            </a:fld>
            <a:endParaRPr lang="nl-NL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A7069-84CB-4585-A6F9-4251AC5841BA}" type="slidenum">
              <a:rPr lang="nl-NL" smtClean="0">
                <a:solidFill>
                  <a:prstClr val="white"/>
                </a:solidFill>
                <a:latin typeface="News Gothic MT"/>
              </a:rPr>
              <a:pPr/>
              <a:t>‹nr.›</a:t>
            </a:fld>
            <a:endParaRPr lang="nl-NL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8229541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80684"/>
            <a:ext cx="8042276" cy="100271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Titelstijl van model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089924"/>
            <a:ext cx="3840480" cy="563165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1760567"/>
            <a:ext cx="3840480" cy="2697139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 sz="15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089924"/>
            <a:ext cx="3840480" cy="563165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1760567"/>
            <a:ext cx="3840480" cy="2697139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 sz="15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0608-B70D-42BA-9EC3-A040323C8D56}" type="datetimeFigureOut">
              <a:rPr lang="nl-NL" smtClean="0">
                <a:solidFill>
                  <a:prstClr val="white"/>
                </a:solidFill>
                <a:latin typeface="News Gothic MT"/>
              </a:rPr>
              <a:pPr/>
              <a:t>07-04-16</a:t>
            </a:fld>
            <a:endParaRPr lang="nl-NL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A7069-84CB-4585-A6F9-4251AC5841BA}" type="slidenum">
              <a:rPr lang="nl-NL" smtClean="0">
                <a:solidFill>
                  <a:prstClr val="white"/>
                </a:solidFill>
                <a:latin typeface="News Gothic MT"/>
              </a:rPr>
              <a:pPr/>
              <a:t>‹nr.›</a:t>
            </a:fld>
            <a:endParaRPr lang="nl-NL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0651427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0608-B70D-42BA-9EC3-A040323C8D56}" type="datetimeFigureOut">
              <a:rPr lang="nl-NL" smtClean="0">
                <a:solidFill>
                  <a:prstClr val="white"/>
                </a:solidFill>
                <a:latin typeface="News Gothic MT"/>
              </a:rPr>
              <a:pPr/>
              <a:t>07-04-16</a:t>
            </a:fld>
            <a:endParaRPr lang="nl-NL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A7069-84CB-4585-A6F9-4251AC5841BA}" type="slidenum">
              <a:rPr lang="nl-NL" smtClean="0">
                <a:solidFill>
                  <a:prstClr val="white"/>
                </a:solidFill>
                <a:latin typeface="News Gothic MT"/>
              </a:rPr>
              <a:pPr/>
              <a:t>‹nr.›</a:t>
            </a:fld>
            <a:endParaRPr lang="nl-NL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9394091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0608-B70D-42BA-9EC3-A040323C8D56}" type="datetimeFigureOut">
              <a:rPr lang="nl-NL" smtClean="0">
                <a:solidFill>
                  <a:prstClr val="white"/>
                </a:solidFill>
                <a:latin typeface="News Gothic MT"/>
              </a:rPr>
              <a:pPr/>
              <a:t>07-04-16</a:t>
            </a:fld>
            <a:endParaRPr lang="nl-NL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A7069-84CB-4585-A6F9-4251AC5841BA}" type="slidenum">
              <a:rPr lang="nl-NL" smtClean="0">
                <a:solidFill>
                  <a:prstClr val="white"/>
                </a:solidFill>
                <a:latin typeface="News Gothic MT"/>
              </a:rPr>
              <a:pPr/>
              <a:t>‹nr.›</a:t>
            </a:fld>
            <a:endParaRPr lang="nl-NL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8628587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458905"/>
            <a:ext cx="3840480" cy="871538"/>
          </a:xfrm>
        </p:spPr>
        <p:txBody>
          <a:bodyPr anchor="b"/>
          <a:lstStyle>
            <a:lvl1pPr algn="ctr">
              <a:defRPr sz="2700" b="0"/>
            </a:lvl1pPr>
          </a:lstStyle>
          <a:p>
            <a:r>
              <a:rPr lang="en-US" smtClean="0"/>
              <a:t>Titelstijl van model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276227"/>
            <a:ext cx="3840480" cy="4181475"/>
          </a:xfrm>
        </p:spPr>
        <p:txBody>
          <a:bodyPr>
            <a:normAutofit/>
          </a:bodyPr>
          <a:lstStyle>
            <a:lvl1pPr>
              <a:spcBef>
                <a:spcPts val="1500"/>
              </a:spcBef>
              <a:defRPr sz="17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340892"/>
            <a:ext cx="3840480" cy="2790114"/>
          </a:xfrm>
        </p:spPr>
        <p:txBody>
          <a:bodyPr>
            <a:normAutofit/>
          </a:bodyPr>
          <a:lstStyle>
            <a:lvl1pPr marL="0" indent="0" algn="ctr">
              <a:spcBef>
                <a:spcPts val="450"/>
              </a:spcBef>
              <a:buNone/>
              <a:defRPr sz="1400"/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0608-B70D-42BA-9EC3-A040323C8D56}" type="datetimeFigureOut">
              <a:rPr lang="nl-NL" smtClean="0">
                <a:solidFill>
                  <a:prstClr val="white"/>
                </a:solidFill>
                <a:latin typeface="News Gothic MT"/>
              </a:rPr>
              <a:pPr/>
              <a:t>07-04-16</a:t>
            </a:fld>
            <a:endParaRPr lang="nl-NL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A7069-84CB-4585-A6F9-4251AC5841BA}" type="slidenum">
              <a:rPr lang="nl-NL" smtClean="0">
                <a:solidFill>
                  <a:prstClr val="white"/>
                </a:solidFill>
                <a:latin typeface="News Gothic MT"/>
              </a:rPr>
              <a:pPr/>
              <a:t>‹nr.›</a:t>
            </a:fld>
            <a:endParaRPr lang="nl-NL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338632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4" y="458905"/>
            <a:ext cx="4079545" cy="871538"/>
          </a:xfrm>
        </p:spPr>
        <p:txBody>
          <a:bodyPr anchor="b"/>
          <a:lstStyle>
            <a:lvl1pPr algn="ctr">
              <a:defRPr sz="2700" b="0"/>
            </a:lvl1pPr>
          </a:lstStyle>
          <a:p>
            <a:r>
              <a:rPr lang="en-US" smtClean="0"/>
              <a:t>Titelstijl van model bewerken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4" y="1340892"/>
            <a:ext cx="4079545" cy="2790114"/>
          </a:xfrm>
        </p:spPr>
        <p:txBody>
          <a:bodyPr>
            <a:normAutofit/>
          </a:bodyPr>
          <a:lstStyle>
            <a:lvl1pPr marL="0" indent="0" algn="ctr">
              <a:spcBef>
                <a:spcPts val="450"/>
              </a:spcBef>
              <a:buNone/>
              <a:defRPr sz="1400"/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0608-B70D-42BA-9EC3-A040323C8D56}" type="datetimeFigureOut">
              <a:rPr lang="nl-NL" smtClean="0">
                <a:solidFill>
                  <a:prstClr val="white"/>
                </a:solidFill>
                <a:latin typeface="News Gothic MT"/>
              </a:rPr>
              <a:pPr/>
              <a:t>07-04-16</a:t>
            </a:fld>
            <a:endParaRPr lang="nl-NL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A7069-84CB-4585-A6F9-4251AC5841BA}" type="slidenum">
              <a:rPr lang="nl-NL" smtClean="0">
                <a:solidFill>
                  <a:prstClr val="white"/>
                </a:solidFill>
                <a:latin typeface="News Gothic MT"/>
              </a:rPr>
              <a:pPr/>
              <a:t>‹nr.›</a:t>
            </a:fld>
            <a:endParaRPr lang="nl-NL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269547"/>
            <a:ext cx="3657600" cy="3988558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68573" tIns="34289" rIns="68573" bIns="34289" rtlCol="0">
            <a:normAutofit/>
          </a:bodyPr>
          <a:lstStyle>
            <a:lvl1pPr marL="0" indent="0" algn="l" defTabSz="685715" rtl="0" eaLnBrk="1" latinLnBrk="0" hangingPunct="1">
              <a:spcBef>
                <a:spcPts val="15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 smtClean="0"/>
              <a:t>Sleep de afbeelding naar de tijdelijke aanduiding of klik op het pictogram als u een afbeelding wilt toevoegen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860075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0608-B70D-42BA-9EC3-A040323C8D56}" type="datetimeFigureOut">
              <a:rPr lang="nl-NL" smtClean="0">
                <a:solidFill>
                  <a:prstClr val="white"/>
                </a:solidFill>
                <a:latin typeface="News Gothic MT"/>
              </a:rPr>
              <a:pPr/>
              <a:t>07-04-16</a:t>
            </a:fld>
            <a:endParaRPr lang="nl-NL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A7069-84CB-4585-A6F9-4251AC5841BA}" type="slidenum">
              <a:rPr lang="nl-NL" smtClean="0">
                <a:solidFill>
                  <a:prstClr val="white"/>
                </a:solidFill>
                <a:latin typeface="News Gothic MT"/>
              </a:rPr>
              <a:pPr/>
              <a:t>‹nr.›</a:t>
            </a:fld>
            <a:endParaRPr lang="nl-NL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07039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276227"/>
            <a:ext cx="1524000" cy="4181475"/>
          </a:xfrm>
        </p:spPr>
        <p:txBody>
          <a:bodyPr vert="eaVert"/>
          <a:lstStyle/>
          <a:p>
            <a:r>
              <a:rPr lang="en-US" smtClean="0"/>
              <a:t>Titelstijl van model bewerken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276227"/>
            <a:ext cx="6689726" cy="4181475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0608-B70D-42BA-9EC3-A040323C8D56}" type="datetimeFigureOut">
              <a:rPr lang="nl-NL" smtClean="0">
                <a:solidFill>
                  <a:prstClr val="white"/>
                </a:solidFill>
                <a:latin typeface="News Gothic MT"/>
              </a:rPr>
              <a:pPr/>
              <a:t>07-04-16</a:t>
            </a:fld>
            <a:endParaRPr lang="nl-NL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A7069-84CB-4585-A6F9-4251AC5841BA}" type="slidenum">
              <a:rPr lang="nl-NL" smtClean="0">
                <a:solidFill>
                  <a:prstClr val="white"/>
                </a:solidFill>
                <a:latin typeface="News Gothic MT"/>
              </a:rPr>
              <a:pPr/>
              <a:t>‹nr.›</a:t>
            </a:fld>
            <a:endParaRPr lang="nl-NL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285488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7D91-229B-4F48-A7E6-8ABB63F09972}" type="datetimeFigureOut">
              <a:rPr lang="nl-NL" smtClean="0"/>
              <a:t>07-04-16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78B2D-76B7-0443-B17A-104609D331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28397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2004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14750"/>
            <a:ext cx="6400800" cy="9144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07-04-16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5934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07-04-16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95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28701"/>
            <a:ext cx="7772400" cy="1878806"/>
          </a:xfrm>
        </p:spPr>
        <p:txBody>
          <a:bodyPr anchor="b"/>
          <a:lstStyle>
            <a:lvl1pPr algn="ctr" defTabSz="91431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51577"/>
            <a:ext cx="7772400" cy="848915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07-04-16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2943227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10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2943227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10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9" y="2943227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10"/>
            <a:endParaRPr lang="en-US">
              <a:solidFill>
                <a:prstClr val="white"/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0506060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07-04-16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200150"/>
            <a:ext cx="4041648" cy="3394710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195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4040188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5" y="1200150"/>
            <a:ext cx="4041775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07-04-16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1659636"/>
            <a:ext cx="4041648" cy="2935224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1659637"/>
            <a:ext cx="4041648" cy="2934890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117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07-04-16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9389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07-04-16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5681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9" y="200027"/>
            <a:ext cx="3008313" cy="1571625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42" y="204792"/>
            <a:ext cx="4995863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9" y="1828801"/>
            <a:ext cx="3008313" cy="276582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07-04-16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3028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171454"/>
            <a:ext cx="5711824" cy="671513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7" y="857252"/>
            <a:ext cx="6054724" cy="3405783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357688"/>
            <a:ext cx="5711824" cy="40005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07-04-16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9991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07-04-16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725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7D91-229B-4F48-A7E6-8ABB63F09972}" type="datetimeFigureOut">
              <a:rPr lang="nl-NL" smtClean="0"/>
              <a:t>07-04-16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78B2D-76B7-0443-B17A-104609D331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06990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07-04-16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2239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10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5779-6751-4B18-A94C-C91CB76958E0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07-04-16</a:t>
            </a:fld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DA81-608C-48CF-9851-ED865EC81BE8}" type="slidenum">
              <a:rPr lang="nl-NL" smtClean="0">
                <a:solidFill>
                  <a:srgbClr val="90C226"/>
                </a:solidFill>
                <a:latin typeface="Trebuchet MS"/>
              </a:rPr>
              <a:pPr/>
              <a:t>‹nr.›</a:t>
            </a:fld>
            <a:endParaRPr lang="nl-NL">
              <a:solidFill>
                <a:srgbClr val="90C226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087005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5779-6751-4B18-A94C-C91CB76958E0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07-04-16</a:t>
            </a:fld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DA81-608C-48CF-9851-ED865EC81BE8}" type="slidenum">
              <a:rPr lang="nl-NL" smtClean="0">
                <a:solidFill>
                  <a:srgbClr val="90C226"/>
                </a:solidFill>
                <a:latin typeface="Trebuchet MS"/>
              </a:rPr>
              <a:pPr/>
              <a:t>‹nr.›</a:t>
            </a:fld>
            <a:endParaRPr lang="nl-NL">
              <a:solidFill>
                <a:srgbClr val="90C226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6609809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5779-6751-4B18-A94C-C91CB76958E0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07-04-16</a:t>
            </a:fld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DA81-608C-48CF-9851-ED865EC81BE8}" type="slidenum">
              <a:rPr lang="nl-NL" smtClean="0">
                <a:solidFill>
                  <a:srgbClr val="90C226"/>
                </a:solidFill>
                <a:latin typeface="Trebuchet MS"/>
              </a:rPr>
              <a:pPr/>
              <a:t>‹nr.›</a:t>
            </a:fld>
            <a:endParaRPr lang="nl-NL">
              <a:solidFill>
                <a:srgbClr val="90C226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400905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5779-6751-4B18-A94C-C91CB76958E0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07-04-16</a:t>
            </a:fld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DA81-608C-48CF-9851-ED865EC81BE8}" type="slidenum">
              <a:rPr lang="nl-NL" smtClean="0">
                <a:solidFill>
                  <a:srgbClr val="90C226"/>
                </a:solidFill>
                <a:latin typeface="Trebuchet MS"/>
              </a:rPr>
              <a:pPr/>
              <a:t>‹nr.›</a:t>
            </a:fld>
            <a:endParaRPr lang="nl-NL">
              <a:solidFill>
                <a:srgbClr val="90C226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9937132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5779-6751-4B18-A94C-C91CB76958E0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07-04-16</a:t>
            </a:fld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DA81-608C-48CF-9851-ED865EC81BE8}" type="slidenum">
              <a:rPr lang="nl-NL" smtClean="0">
                <a:solidFill>
                  <a:srgbClr val="90C226"/>
                </a:solidFill>
                <a:latin typeface="Trebuchet MS"/>
              </a:rPr>
              <a:pPr/>
              <a:t>‹nr.›</a:t>
            </a:fld>
            <a:endParaRPr lang="nl-NL">
              <a:solidFill>
                <a:srgbClr val="90C226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878722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5779-6751-4B18-A94C-C91CB76958E0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07-04-16</a:t>
            </a:fld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DA81-608C-48CF-9851-ED865EC81BE8}" type="slidenum">
              <a:rPr lang="nl-NL" smtClean="0">
                <a:solidFill>
                  <a:srgbClr val="90C226"/>
                </a:solidFill>
                <a:latin typeface="Trebuchet MS"/>
              </a:rPr>
              <a:pPr/>
              <a:t>‹nr.›</a:t>
            </a:fld>
            <a:endParaRPr lang="nl-NL">
              <a:solidFill>
                <a:srgbClr val="90C226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082959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5779-6751-4B18-A94C-C91CB76958E0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07-04-16</a:t>
            </a:fld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DA81-608C-48CF-9851-ED865EC81BE8}" type="slidenum">
              <a:rPr lang="nl-NL" smtClean="0">
                <a:solidFill>
                  <a:srgbClr val="90C226"/>
                </a:solidFill>
                <a:latin typeface="Trebuchet MS"/>
              </a:rPr>
              <a:pPr/>
              <a:t>‹nr.›</a:t>
            </a:fld>
            <a:endParaRPr lang="nl-NL">
              <a:solidFill>
                <a:srgbClr val="90C226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2841381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797" indent="0">
              <a:buNone/>
              <a:defRPr sz="1100"/>
            </a:lvl2pPr>
            <a:lvl3pPr marL="685595" indent="0">
              <a:buNone/>
              <a:defRPr sz="900"/>
            </a:lvl3pPr>
            <a:lvl4pPr marL="1028392" indent="0">
              <a:buNone/>
              <a:defRPr sz="800"/>
            </a:lvl4pPr>
            <a:lvl5pPr marL="1371188" indent="0">
              <a:buNone/>
              <a:defRPr sz="800"/>
            </a:lvl5pPr>
            <a:lvl6pPr marL="1713986" indent="0">
              <a:buNone/>
              <a:defRPr sz="800"/>
            </a:lvl6pPr>
            <a:lvl7pPr marL="2056783" indent="0">
              <a:buNone/>
              <a:defRPr sz="800"/>
            </a:lvl7pPr>
            <a:lvl8pPr marL="2399580" indent="0">
              <a:buNone/>
              <a:defRPr sz="800"/>
            </a:lvl8pPr>
            <a:lvl9pPr marL="2742377" indent="0">
              <a:buNone/>
              <a:defRPr sz="8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5779-6751-4B18-A94C-C91CB76958E0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07-04-16</a:t>
            </a:fld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DA81-608C-48CF-9851-ED865EC81BE8}" type="slidenum">
              <a:rPr lang="nl-NL" smtClean="0">
                <a:solidFill>
                  <a:srgbClr val="90C226"/>
                </a:solidFill>
                <a:latin typeface="Trebuchet MS"/>
              </a:rPr>
              <a:pPr/>
              <a:t>‹nr.›</a:t>
            </a:fld>
            <a:endParaRPr lang="nl-NL">
              <a:solidFill>
                <a:srgbClr val="90C226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4240049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5779-6751-4B18-A94C-C91CB76958E0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07-04-16</a:t>
            </a:fld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DA81-608C-48CF-9851-ED865EC81BE8}" type="slidenum">
              <a:rPr lang="nl-NL" smtClean="0">
                <a:solidFill>
                  <a:srgbClr val="90C226"/>
                </a:solidFill>
                <a:latin typeface="Trebuchet MS"/>
              </a:rPr>
              <a:pPr/>
              <a:t>‹nr.›</a:t>
            </a:fld>
            <a:endParaRPr lang="nl-NL">
              <a:solidFill>
                <a:srgbClr val="90C226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615231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7D91-229B-4F48-A7E6-8ABB63F09972}" type="datetimeFigureOut">
              <a:rPr lang="nl-NL" smtClean="0"/>
              <a:t>07-04-16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78B2D-76B7-0443-B17A-104609D331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92203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5779-6751-4B18-A94C-C91CB76958E0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07-04-16</a:t>
            </a:fld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DA81-608C-48CF-9851-ED865EC81BE8}" type="slidenum">
              <a:rPr lang="nl-NL" smtClean="0">
                <a:solidFill>
                  <a:srgbClr val="90C226"/>
                </a:solidFill>
                <a:latin typeface="Trebuchet MS"/>
              </a:rPr>
              <a:pPr/>
              <a:t>‹nr.›</a:t>
            </a:fld>
            <a:endParaRPr lang="nl-NL">
              <a:solidFill>
                <a:srgbClr val="90C226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89699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5779-6751-4B18-A94C-C91CB76958E0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07-04-16</a:t>
            </a:fld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DA81-608C-48CF-9851-ED865EC81BE8}" type="slidenum">
              <a:rPr lang="nl-NL" smtClean="0">
                <a:solidFill>
                  <a:srgbClr val="90C226"/>
                </a:solidFill>
                <a:latin typeface="Trebuchet MS"/>
              </a:rPr>
              <a:pPr/>
              <a:t>‹nr.›</a:t>
            </a:fld>
            <a:endParaRPr lang="nl-NL">
              <a:solidFill>
                <a:srgbClr val="90C226"/>
              </a:solidFill>
              <a:latin typeface="Trebuchet M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685800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685800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sz="1400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30623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5779-6751-4B18-A94C-C91CB76958E0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07-04-16</a:t>
            </a:fld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DA81-608C-48CF-9851-ED865EC81BE8}" type="slidenum">
              <a:rPr lang="nl-NL" smtClean="0">
                <a:solidFill>
                  <a:srgbClr val="90C226"/>
                </a:solidFill>
                <a:latin typeface="Trebuchet MS"/>
              </a:rPr>
              <a:pPr/>
              <a:t>‹nr.›</a:t>
            </a:fld>
            <a:endParaRPr lang="nl-NL">
              <a:solidFill>
                <a:srgbClr val="90C226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880400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5779-6751-4B18-A94C-C91CB76958E0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07-04-16</a:t>
            </a:fld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DA81-608C-48CF-9851-ED865EC81BE8}" type="slidenum">
              <a:rPr lang="nl-NL" smtClean="0">
                <a:solidFill>
                  <a:srgbClr val="90C226"/>
                </a:solidFill>
                <a:latin typeface="Trebuchet MS"/>
              </a:rPr>
              <a:pPr/>
              <a:t>‹nr.›</a:t>
            </a:fld>
            <a:endParaRPr lang="nl-NL">
              <a:solidFill>
                <a:srgbClr val="90C226"/>
              </a:solidFill>
              <a:latin typeface="Trebuchet M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685800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685800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76032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5779-6751-4B18-A94C-C91CB76958E0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07-04-16</a:t>
            </a:fld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DA81-608C-48CF-9851-ED865EC81BE8}" type="slidenum">
              <a:rPr lang="nl-NL" smtClean="0">
                <a:solidFill>
                  <a:srgbClr val="90C226"/>
                </a:solidFill>
                <a:latin typeface="Trebuchet MS"/>
              </a:rPr>
              <a:pPr/>
              <a:t>‹nr.›</a:t>
            </a:fld>
            <a:endParaRPr lang="nl-NL">
              <a:solidFill>
                <a:srgbClr val="90C226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79053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5779-6751-4B18-A94C-C91CB76958E0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07-04-16</a:t>
            </a:fld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DA81-608C-48CF-9851-ED865EC81BE8}" type="slidenum">
              <a:rPr lang="nl-NL" smtClean="0">
                <a:solidFill>
                  <a:srgbClr val="90C226"/>
                </a:solidFill>
                <a:latin typeface="Trebuchet MS"/>
              </a:rPr>
              <a:pPr/>
              <a:t>‹nr.›</a:t>
            </a:fld>
            <a:endParaRPr lang="nl-NL">
              <a:solidFill>
                <a:srgbClr val="90C226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122591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5779-6751-4B18-A94C-C91CB76958E0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07-04-16</a:t>
            </a:fld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DA81-608C-48CF-9851-ED865EC81BE8}" type="slidenum">
              <a:rPr lang="nl-NL" smtClean="0">
                <a:solidFill>
                  <a:srgbClr val="90C226"/>
                </a:solidFill>
                <a:latin typeface="Trebuchet MS"/>
              </a:rPr>
              <a:pPr/>
              <a:t>‹nr.›</a:t>
            </a:fld>
            <a:endParaRPr lang="nl-NL">
              <a:solidFill>
                <a:srgbClr val="90C226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81136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20" Type="http://schemas.openxmlformats.org/officeDocument/2006/relationships/theme" Target="../theme/theme4.xml"/><Relationship Id="rId10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0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70.xml"/><Relationship Id="rId2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96.xml"/><Relationship Id="rId17" Type="http://schemas.openxmlformats.org/officeDocument/2006/relationships/theme" Target="../theme/theme7.xml"/><Relationship Id="rId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Relationship Id="rId9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47D91-229B-4F48-A7E6-8ABB63F09972}" type="datetimeFigureOut">
              <a:rPr lang="nl-NL" smtClean="0"/>
              <a:t>07-04-16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78B2D-76B7-0443-B17A-104609D331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0223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14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7" indent="-342857" algn="l" defTabSz="45714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defTabSz="45714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0" algn="l" defTabSz="45714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0" algn="l" defTabSz="45714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4" indent="-228570" algn="l" defTabSz="45714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5" indent="-228570" algn="l" defTabSz="45714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0" algn="l" defTabSz="45714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0" algn="l" defTabSz="45714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5" indent="-228570" algn="l" defTabSz="45714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00150"/>
          </a:xfrm>
          <a:prstGeom prst="rect">
            <a:avLst/>
          </a:prstGeom>
        </p:spPr>
        <p:txBody>
          <a:bodyPr vert="horz" lIns="91430" tIns="45715" rIns="91430" bIns="45715" rtlCol="0" anchor="b">
            <a:noAutofit/>
          </a:bodyPr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50" y="4767264"/>
            <a:ext cx="2085975" cy="273844"/>
          </a:xfrm>
          <a:prstGeom prst="rect">
            <a:avLst/>
          </a:prstGeom>
        </p:spPr>
        <p:txBody>
          <a:bodyPr vert="horz" lIns="91430" tIns="45715" rIns="45715" bIns="45715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914288"/>
            <a:fld id="{B0C4986D-6BE9-4264-908F-02DB36FD8D6C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914288"/>
              <a:t>07-04-16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8" y="4767264"/>
            <a:ext cx="2847975" cy="273844"/>
          </a:xfrm>
          <a:prstGeom prst="rect">
            <a:avLst/>
          </a:prstGeom>
        </p:spPr>
        <p:txBody>
          <a:bodyPr vert="horz" lIns="45715" tIns="45715" rIns="91430" bIns="45715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914288"/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9" y="4767264"/>
            <a:ext cx="561975" cy="273844"/>
          </a:xfrm>
          <a:prstGeom prst="rect">
            <a:avLst/>
          </a:prstGeom>
        </p:spPr>
        <p:txBody>
          <a:bodyPr vert="horz" lIns="27431" tIns="45715" rIns="45715" bIns="45715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914288"/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914288"/>
              <a:t>‹nr.›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2" y="4874540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914288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21" y="4874540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914288"/>
            <a:endParaRPr lang="en-US">
              <a:solidFill>
                <a:prstClr val="white"/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431729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288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857" indent="-342857" algn="l" defTabSz="91428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859" indent="-285715" algn="l" defTabSz="914288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2858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000" indent="-228570" algn="l" defTabSz="914288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144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285" indent="-228570" algn="l" defTabSz="914288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430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8573" indent="-228570" algn="l" defTabSz="914288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5715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68573" tIns="34289" rIns="68573" bIns="34289" rtlCol="0" anchor="t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3"/>
            <a:ext cx="6447501" cy="2910580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3"/>
            <a:ext cx="683954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/>
            <a:fld id="{60785779-6751-4B18-A94C-C91CB76958E0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 defTabSz="685715"/>
              <a:t>07-04-16</a:t>
            </a:fld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3"/>
            <a:ext cx="4723209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/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9" y="4531023"/>
            <a:ext cx="512504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r">
              <a:defRPr sz="700">
                <a:solidFill>
                  <a:schemeClr val="accent1"/>
                </a:solidFill>
              </a:defRPr>
            </a:lvl1pPr>
          </a:lstStyle>
          <a:p>
            <a:pPr defTabSz="685715"/>
            <a:fld id="{7AFDDA81-608C-48CF-9851-ED865EC81BE8}" type="slidenum">
              <a:rPr lang="nl-NL" smtClean="0">
                <a:solidFill>
                  <a:srgbClr val="90C226"/>
                </a:solidFill>
                <a:latin typeface="Trebuchet MS"/>
              </a:rPr>
              <a:pPr defTabSz="685715"/>
              <a:t>‹nr.›</a:t>
            </a:fld>
            <a:endParaRPr lang="nl-NL">
              <a:solidFill>
                <a:srgbClr val="90C226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7412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342857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44" indent="-257144" algn="l" defTabSz="342857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143" indent="-214288" algn="l" defTabSz="342857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144" indent="-171430" algn="l" defTabSz="342857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000" indent="-171430" algn="l" defTabSz="342857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2857" indent="-171430" algn="l" defTabSz="342857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715" indent="-171430" algn="l" defTabSz="342857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573" indent="-171430" algn="l" defTabSz="342857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430" indent="-171430" algn="l" defTabSz="342857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289" indent="-171430" algn="l" defTabSz="342857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3428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3428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3428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3428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3428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3428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3428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3428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685800"/>
            <a:ext cx="6508377" cy="857250"/>
          </a:xfrm>
          <a:prstGeom prst="rect">
            <a:avLst/>
          </a:prstGeom>
        </p:spPr>
        <p:txBody>
          <a:bodyPr vert="horz" lIns="91430" tIns="45715" rIns="91430" bIns="45715" rtlCol="0" anchor="b" anchorCtr="0">
            <a:noAutofit/>
          </a:bodyPr>
          <a:lstStyle/>
          <a:p>
            <a:r>
              <a:rPr lang="en-US" smtClean="0"/>
              <a:t>Titelstijl van model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657351"/>
            <a:ext cx="6508377" cy="2937272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4767264"/>
            <a:ext cx="1752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defTabSz="914288"/>
            <a:fld id="{B1A24CD3-204F-4468-8EE4-28A6668D006A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 defTabSz="914288"/>
              <a:t>07-04-16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3" y="4767264"/>
            <a:ext cx="6007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defTabSz="914288"/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5" y="270762"/>
            <a:ext cx="506506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pPr defTabSz="914288"/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 defTabSz="914288"/>
              <a:t>‹nr.›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38997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</p:sldLayoutIdLst>
  <p:txStyles>
    <p:titleStyle>
      <a:lvl1pPr algn="l" defTabSz="914288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570" indent="-228570" algn="l" defTabSz="914288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142" indent="-228570" algn="l" defTabSz="914288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715" indent="-228570" algn="l" defTabSz="914288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288" indent="-228570" algn="l" defTabSz="914288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2858" indent="-228570" algn="l" defTabSz="914288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778" indent="-228570" algn="l" defTabSz="914288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175" indent="-228570" algn="l" defTabSz="914288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161" indent="-228570" algn="l" defTabSz="914288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144" indent="-228570" algn="l" defTabSz="914288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7" y="80684"/>
            <a:ext cx="8042276" cy="1002717"/>
          </a:xfrm>
          <a:prstGeom prst="rect">
            <a:avLst/>
          </a:prstGeom>
        </p:spPr>
        <p:txBody>
          <a:bodyPr vert="horz" lIns="68573" tIns="34289" rIns="68573" bIns="34289" rtlCol="0" anchor="b" anchorCtr="0">
            <a:noAutofit/>
          </a:bodyPr>
          <a:lstStyle/>
          <a:p>
            <a:r>
              <a:rPr lang="en-US" smtClean="0"/>
              <a:t>Titelstijl van model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7" y="1200151"/>
            <a:ext cx="8042276" cy="3257550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4706754"/>
            <a:ext cx="21336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 defTabSz="685715"/>
            <a:fld id="{018A0608-B70D-42BA-9EC3-A040323C8D56}" type="datetimeFigureOut">
              <a:rPr lang="nl-NL" smtClean="0">
                <a:solidFill>
                  <a:prstClr val="white"/>
                </a:solidFill>
                <a:latin typeface="News Gothic MT"/>
              </a:rPr>
              <a:pPr defTabSz="685715"/>
              <a:t>07-04-16</a:t>
            </a:fld>
            <a:endParaRPr lang="nl-NL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4706754"/>
            <a:ext cx="4840941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defTabSz="685715"/>
            <a:endParaRPr lang="nl-NL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4706754"/>
            <a:ext cx="9906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pPr defTabSz="685715"/>
            <a:fld id="{2BDA7069-84CB-4585-A6F9-4251AC5841BA}" type="slidenum">
              <a:rPr lang="nl-NL" smtClean="0">
                <a:solidFill>
                  <a:prstClr val="white"/>
                </a:solidFill>
                <a:latin typeface="News Gothic MT"/>
              </a:rPr>
              <a:pPr defTabSz="685715"/>
              <a:t>‹nr.›</a:t>
            </a:fld>
            <a:endParaRPr lang="nl-NL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4135206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ctr" defTabSz="685715" rtl="0" eaLnBrk="1" latinLnBrk="0" hangingPunct="1">
        <a:spcBef>
          <a:spcPct val="0"/>
        </a:spcBef>
        <a:buNone/>
        <a:defRPr sz="35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1908" indent="-261908" algn="l" defTabSz="685715" rtl="0" eaLnBrk="1" latinLnBrk="0" hangingPunct="1">
        <a:spcBef>
          <a:spcPts val="15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289" indent="-252383" algn="l" defTabSz="685715" rtl="0" eaLnBrk="1" latinLnBrk="0" hangingPunct="1">
        <a:spcBef>
          <a:spcPts val="45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7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26191" indent="-211906" algn="l" defTabSz="685715" rtl="0" eaLnBrk="1" latinLnBrk="0" hangingPunct="1">
        <a:spcBef>
          <a:spcPts val="45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47618" indent="-221426" algn="l" defTabSz="685715" rtl="0" eaLnBrk="1" latinLnBrk="0" hangingPunct="1">
        <a:spcBef>
          <a:spcPts val="45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59524" indent="-211906" algn="l" defTabSz="685715" rtl="0" eaLnBrk="1" latinLnBrk="0" hangingPunct="1">
        <a:spcBef>
          <a:spcPts val="45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1430" indent="-211906" algn="l" defTabSz="685715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4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588097" indent="-211906" algn="l" defTabSz="685715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4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798810" indent="-211906" algn="l" defTabSz="685715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4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16665" indent="-211906" algn="l" defTabSz="685715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4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00150"/>
          </a:xfrm>
          <a:prstGeom prst="rect">
            <a:avLst/>
          </a:prstGeom>
        </p:spPr>
        <p:txBody>
          <a:bodyPr vert="horz" lIns="91432" tIns="45716" rIns="91432" bIns="45716" rtlCol="0" anchor="b">
            <a:noAutofit/>
          </a:bodyPr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50" y="4767264"/>
            <a:ext cx="2085975" cy="273844"/>
          </a:xfrm>
          <a:prstGeom prst="rect">
            <a:avLst/>
          </a:prstGeom>
        </p:spPr>
        <p:txBody>
          <a:bodyPr vert="horz" lIns="91432" tIns="45716" rIns="45716" bIns="45716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914310"/>
            <a:fld id="{B0C4986D-6BE9-4264-908F-02DB36FD8D6C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914310"/>
              <a:t>07-04-16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8" y="4767264"/>
            <a:ext cx="2847975" cy="273844"/>
          </a:xfrm>
          <a:prstGeom prst="rect">
            <a:avLst/>
          </a:prstGeom>
        </p:spPr>
        <p:txBody>
          <a:bodyPr vert="horz" lIns="45716" tIns="45716" rIns="91432" bIns="45716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914310"/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9" y="4767264"/>
            <a:ext cx="561975" cy="273844"/>
          </a:xfrm>
          <a:prstGeom prst="rect">
            <a:avLst/>
          </a:prstGeom>
        </p:spPr>
        <p:txBody>
          <a:bodyPr vert="horz" lIns="27431" tIns="45716" rIns="45716" bIns="45716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914310"/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914310"/>
              <a:t>‹nr.›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2" y="4874540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10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21" y="4874540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10"/>
            <a:endParaRPr lang="en-US">
              <a:solidFill>
                <a:prstClr val="white"/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3206382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sldNum="0" hdr="0" ftr="0" dt="0"/>
  <p:txStyles>
    <p:titleStyle>
      <a:lvl1pPr algn="ctr" defTabSz="91431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866" indent="-342866" algn="l" defTabSz="9143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877" indent="-285722" algn="l" defTabSz="91431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2887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040" indent="-228576" algn="l" defTabSz="91431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195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348" indent="-228576" algn="l" defTabSz="91431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504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8658" indent="-228576" algn="l" defTabSz="91431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5812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0785779-6751-4B18-A94C-C91CB76958E0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 defTabSz="685800"/>
              <a:t>07-04-16</a:t>
            </a:fld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nl-NL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700">
                <a:solidFill>
                  <a:schemeClr val="accent1"/>
                </a:solidFill>
              </a:defRPr>
            </a:lvl1pPr>
          </a:lstStyle>
          <a:p>
            <a:pPr defTabSz="685800"/>
            <a:fld id="{7AFDDA81-608C-48CF-9851-ED865EC81BE8}" type="slidenum">
              <a:rPr lang="nl-NL" smtClean="0">
                <a:solidFill>
                  <a:srgbClr val="90C226"/>
                </a:solidFill>
                <a:latin typeface="Trebuchet MS"/>
              </a:rPr>
              <a:pPr defTabSz="685800"/>
              <a:t>‹nr.›</a:t>
            </a:fld>
            <a:endParaRPr lang="nl-NL">
              <a:solidFill>
                <a:srgbClr val="90C226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43480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.png"/><Relationship Id="rId3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image" Target="../media/image13.png"/><Relationship Id="rId3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.png"/><Relationship Id="rId3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5.jpeg"/><Relationship Id="rId3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0.emf"/><Relationship Id="rId3" Type="http://schemas.openxmlformats.org/officeDocument/2006/relationships/image" Target="../media/image1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7.jpeg"/><Relationship Id="rId3" Type="http://schemas.openxmlformats.org/officeDocument/2006/relationships/image" Target="../media/image16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28.png"/><Relationship Id="rId3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g"/><Relationship Id="rId5" Type="http://schemas.openxmlformats.org/officeDocument/2006/relationships/image" Target="../media/image38.jpg"/><Relationship Id="rId6" Type="http://schemas.openxmlformats.org/officeDocument/2006/relationships/image" Target="../media/image39.emf"/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40.png"/><Relationship Id="rId3" Type="http://schemas.openxmlformats.org/officeDocument/2006/relationships/image" Target="../media/image4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0.png"/><Relationship Id="rId3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2.png"/><Relationship Id="rId3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986887" y="3822651"/>
            <a:ext cx="6400800" cy="914400"/>
          </a:xfrm>
        </p:spPr>
        <p:txBody>
          <a:bodyPr>
            <a:normAutofit/>
          </a:bodyPr>
          <a:lstStyle/>
          <a:p>
            <a:r>
              <a:rPr lang="nl-NL" sz="1600" dirty="0" smtClean="0">
                <a:solidFill>
                  <a:srgbClr val="0092D1"/>
                </a:solidFill>
              </a:rPr>
              <a:t>Altijd in ontwikkeling</a:t>
            </a:r>
          </a:p>
          <a:p>
            <a:r>
              <a:rPr lang="nl-NL" sz="1600" dirty="0" smtClean="0">
                <a:solidFill>
                  <a:srgbClr val="0092D1"/>
                </a:solidFill>
              </a:rPr>
              <a:t>Altijd in verbinding</a:t>
            </a:r>
            <a:endParaRPr lang="nl-NL" sz="1600" dirty="0">
              <a:solidFill>
                <a:srgbClr val="0092D1"/>
              </a:solidFill>
            </a:endParaRPr>
          </a:p>
        </p:txBody>
      </p:sp>
      <p:pic>
        <p:nvPicPr>
          <p:cNvPr id="5" name="Afbeelding 4" descr="logo_SVOL_L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44" y="1943396"/>
            <a:ext cx="4443919" cy="1146818"/>
          </a:xfrm>
          <a:prstGeom prst="rect">
            <a:avLst/>
          </a:prstGeom>
        </p:spPr>
      </p:pic>
      <p:pic>
        <p:nvPicPr>
          <p:cNvPr id="4" name="Afbeelding 3" descr="BKL_Logo_DEF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547" y="1729164"/>
            <a:ext cx="3345086" cy="178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7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21899CA7-5BB9-46BC-96C1-6220E222E28F" descr="5AEB0D33-8369-4AAC-9A51-3FC69B3C6EAD@zals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94" y="1057276"/>
            <a:ext cx="7608094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logo_vmbo_SVOL_LC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14" y="802632"/>
            <a:ext cx="6535337" cy="434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4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1301620" y="3816975"/>
            <a:ext cx="7156579" cy="3671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nl-NL" sz="1400" dirty="0">
                <a:solidFill>
                  <a:prstClr val="black"/>
                </a:solidFill>
                <a:latin typeface="Trebuchet MS"/>
              </a:rPr>
              <a:t>Oriëntatie: niveau, beroepenwereld, </a:t>
            </a:r>
            <a:r>
              <a:rPr lang="nl-NL" sz="1400" dirty="0" err="1">
                <a:solidFill>
                  <a:prstClr val="black"/>
                </a:solidFill>
                <a:latin typeface="Trebuchet MS"/>
              </a:rPr>
              <a:t>werkwiize</a:t>
            </a:r>
            <a:endParaRPr lang="nl-NL" sz="1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1301621" y="1992940"/>
            <a:ext cx="7156577" cy="179416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nl-NL" sz="2700" dirty="0">
                <a:solidFill>
                  <a:prstClr val="white"/>
                </a:solidFill>
                <a:latin typeface="Trebuchet MS"/>
              </a:rPr>
              <a:t>Alle profielen (6) </a:t>
            </a:r>
          </a:p>
        </p:txBody>
      </p:sp>
      <p:sp>
        <p:nvSpPr>
          <p:cNvPr id="6" name="Rechthoek 5"/>
          <p:cNvSpPr/>
          <p:nvPr/>
        </p:nvSpPr>
        <p:spPr>
          <a:xfrm>
            <a:off x="1301620" y="1284827"/>
            <a:ext cx="7156578" cy="685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nl-NL" sz="1400" dirty="0">
                <a:solidFill>
                  <a:prstClr val="black"/>
                </a:solidFill>
                <a:latin typeface="Trebuchet MS"/>
              </a:rPr>
              <a:t>Keuzedelen in samenhang met mbo</a:t>
            </a:r>
          </a:p>
        </p:txBody>
      </p:sp>
      <p:sp>
        <p:nvSpPr>
          <p:cNvPr id="7" name="Rechthoek 6"/>
          <p:cNvSpPr/>
          <p:nvPr/>
        </p:nvSpPr>
        <p:spPr>
          <a:xfrm>
            <a:off x="1301621" y="571272"/>
            <a:ext cx="7156577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nl-NL" sz="1400" dirty="0">
                <a:solidFill>
                  <a:prstClr val="black"/>
                </a:solidFill>
                <a:latin typeface="Trebuchet MS"/>
              </a:rPr>
              <a:t>Modulen in samenhang met het vmbo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292292" y="3907121"/>
            <a:ext cx="982341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nl-NL" sz="1400" dirty="0">
                <a:solidFill>
                  <a:prstClr val="black"/>
                </a:solidFill>
                <a:latin typeface="Trebuchet MS"/>
              </a:rPr>
              <a:t>Leerjaar 1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214747" y="2829838"/>
            <a:ext cx="1174007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nl-NL" sz="1400" dirty="0">
                <a:solidFill>
                  <a:prstClr val="black"/>
                </a:solidFill>
                <a:latin typeface="Trebuchet MS"/>
              </a:rPr>
              <a:t>Leerjaar 2/3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214746" y="1487644"/>
            <a:ext cx="984882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nl-NL" sz="1400" dirty="0">
                <a:solidFill>
                  <a:prstClr val="black"/>
                </a:solidFill>
                <a:latin typeface="Trebuchet MS"/>
              </a:rPr>
              <a:t>Leerjaar 4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214745" y="696283"/>
            <a:ext cx="1212375" cy="507830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nl-NL" sz="1400" dirty="0">
                <a:solidFill>
                  <a:prstClr val="black"/>
                </a:solidFill>
                <a:latin typeface="Trebuchet MS"/>
              </a:rPr>
              <a:t>Leerjaar 1(2)</a:t>
            </a:r>
          </a:p>
          <a:p>
            <a:pPr defTabSz="685783"/>
            <a:r>
              <a:rPr lang="nl-NL" sz="1400" dirty="0">
                <a:solidFill>
                  <a:prstClr val="black"/>
                </a:solidFill>
                <a:latin typeface="Trebuchet MS"/>
              </a:rPr>
              <a:t>mbo</a:t>
            </a:r>
          </a:p>
        </p:txBody>
      </p:sp>
      <p:sp>
        <p:nvSpPr>
          <p:cNvPr id="12" name="Linkeraccolade 11"/>
          <p:cNvSpPr/>
          <p:nvPr/>
        </p:nvSpPr>
        <p:spPr>
          <a:xfrm>
            <a:off x="1039933" y="959941"/>
            <a:ext cx="187071" cy="685800"/>
          </a:xfrm>
          <a:prstGeom prst="lef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nl-NL" sz="14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3" name="Rechthoek 12"/>
          <p:cNvSpPr/>
          <p:nvPr/>
        </p:nvSpPr>
        <p:spPr>
          <a:xfrm rot="5400000">
            <a:off x="5929971" y="2003457"/>
            <a:ext cx="3619543" cy="741784"/>
          </a:xfrm>
          <a:prstGeom prst="rect">
            <a:avLst/>
          </a:prstGeom>
          <a:gradFill flip="none" rotWithShape="1">
            <a:gsLst>
              <a:gs pos="0">
                <a:srgbClr val="FFFF66">
                  <a:shade val="30000"/>
                  <a:satMod val="115000"/>
                </a:srgbClr>
              </a:gs>
              <a:gs pos="50000">
                <a:srgbClr val="FFFF66">
                  <a:shade val="67500"/>
                  <a:satMod val="115000"/>
                </a:srgbClr>
              </a:gs>
              <a:gs pos="100000">
                <a:srgbClr val="FFFF66">
                  <a:shade val="100000"/>
                  <a:satMod val="115000"/>
                </a:srgbClr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nl-NL" sz="140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7289540" y="34799"/>
            <a:ext cx="1087017" cy="72712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nl-NL" sz="1400" dirty="0">
                <a:solidFill>
                  <a:prstClr val="white"/>
                </a:solidFill>
                <a:latin typeface="Trebuchet MS"/>
              </a:rPr>
              <a:t>LBL-cyclus</a:t>
            </a:r>
          </a:p>
          <a:p>
            <a:pPr defTabSz="685783"/>
            <a:r>
              <a:rPr lang="nl-NL" sz="1400" dirty="0">
                <a:solidFill>
                  <a:prstClr val="white"/>
                </a:solidFill>
                <a:latin typeface="Trebuchet MS"/>
              </a:rPr>
              <a:t>halve jaren</a:t>
            </a:r>
          </a:p>
          <a:p>
            <a:pPr defTabSz="685783"/>
            <a:r>
              <a:rPr lang="nl-NL" sz="1400" dirty="0">
                <a:solidFill>
                  <a:prstClr val="black"/>
                </a:solidFill>
                <a:latin typeface="Trebuchet MS"/>
              </a:rPr>
              <a:t> 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1406237" y="2099011"/>
            <a:ext cx="3814241" cy="28853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nl-NL" sz="1400" dirty="0">
                <a:solidFill>
                  <a:prstClr val="white"/>
                </a:solidFill>
                <a:latin typeface="Trebuchet MS"/>
              </a:rPr>
              <a:t>Afsluiten met examen profielvakken of ……. </a:t>
            </a:r>
          </a:p>
        </p:txBody>
      </p:sp>
      <p:pic>
        <p:nvPicPr>
          <p:cNvPr id="15" name="Afbeelding 14" descr="logo_vmbo_SVOL_LC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9" y="802628"/>
            <a:ext cx="6535337" cy="434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55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21899CA7-5BB9-46BC-96C1-6220E222E28F" descr="5AEB0D33-8369-4AAC-9A51-3FC69B3C6EAD@zals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94" y="1057276"/>
            <a:ext cx="7608094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logo_vmbo_SVOL_LC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14" y="802632"/>
            <a:ext cx="6535337" cy="434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63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1301620" y="3816975"/>
            <a:ext cx="6575006" cy="3671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nl-NL" sz="1400" dirty="0">
                <a:solidFill>
                  <a:prstClr val="black"/>
                </a:solidFill>
                <a:latin typeface="Trebuchet MS"/>
              </a:rPr>
              <a:t>Oriëntatie: niveau, deelschool, </a:t>
            </a:r>
            <a:r>
              <a:rPr lang="nl-NL" sz="1400" dirty="0" err="1">
                <a:solidFill>
                  <a:prstClr val="black"/>
                </a:solidFill>
                <a:latin typeface="Trebuchet MS"/>
              </a:rPr>
              <a:t>werkwiize</a:t>
            </a:r>
            <a:r>
              <a:rPr lang="nl-NL" sz="1400" dirty="0">
                <a:solidFill>
                  <a:prstClr val="black"/>
                </a:solidFill>
                <a:latin typeface="Trebuchet MS"/>
              </a:rPr>
              <a:t> in </a:t>
            </a:r>
            <a:r>
              <a:rPr lang="nl-NL" sz="1400" b="1" dirty="0">
                <a:solidFill>
                  <a:prstClr val="black"/>
                </a:solidFill>
                <a:latin typeface="Trebuchet MS"/>
              </a:rPr>
              <a:t>H/T klassen en TL-klassen</a:t>
            </a:r>
          </a:p>
        </p:txBody>
      </p:sp>
      <p:sp>
        <p:nvSpPr>
          <p:cNvPr id="5" name="Rechthoek 4"/>
          <p:cNvSpPr/>
          <p:nvPr/>
        </p:nvSpPr>
        <p:spPr>
          <a:xfrm>
            <a:off x="1301621" y="3106837"/>
            <a:ext cx="2094472" cy="68026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nl-NL" sz="1400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1301620" y="2376009"/>
            <a:ext cx="209447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nl-NL" sz="1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200520" y="3907121"/>
            <a:ext cx="982341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nl-NL" sz="1400" dirty="0">
                <a:solidFill>
                  <a:prstClr val="black"/>
                </a:solidFill>
                <a:latin typeface="Trebuchet MS"/>
              </a:rPr>
              <a:t>Leerjaar 1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91302" y="3303912"/>
            <a:ext cx="982341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nl-NL" sz="1400" dirty="0">
                <a:solidFill>
                  <a:prstClr val="black"/>
                </a:solidFill>
                <a:latin typeface="Trebuchet MS"/>
              </a:rPr>
              <a:t>Leerjaar 2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200520" y="1858399"/>
            <a:ext cx="984882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nl-NL" sz="1400" dirty="0">
                <a:solidFill>
                  <a:prstClr val="black"/>
                </a:solidFill>
                <a:latin typeface="Trebuchet MS"/>
              </a:rPr>
              <a:t>Leerjaar 4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7289540" y="34800"/>
            <a:ext cx="1087017" cy="28853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nl-NL" sz="1400" dirty="0">
                <a:solidFill>
                  <a:prstClr val="black"/>
                </a:solidFill>
                <a:latin typeface="Trebuchet MS"/>
              </a:rPr>
              <a:t> 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1406237" y="2099011"/>
            <a:ext cx="3814241" cy="28853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nl-NL" sz="1400" dirty="0">
                <a:solidFill>
                  <a:prstClr val="white"/>
                </a:solidFill>
                <a:latin typeface="Trebuchet MS"/>
              </a:rPr>
              <a:t> </a:t>
            </a:r>
          </a:p>
        </p:txBody>
      </p:sp>
      <p:sp>
        <p:nvSpPr>
          <p:cNvPr id="15" name="Rechthoek 14"/>
          <p:cNvSpPr/>
          <p:nvPr/>
        </p:nvSpPr>
        <p:spPr>
          <a:xfrm>
            <a:off x="3541887" y="3099259"/>
            <a:ext cx="2094472" cy="68026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nl-NL" sz="1400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6" name="Rechthoek 15"/>
          <p:cNvSpPr/>
          <p:nvPr/>
        </p:nvSpPr>
        <p:spPr>
          <a:xfrm>
            <a:off x="5782154" y="3102278"/>
            <a:ext cx="2094472" cy="68026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nl-NL" sz="1400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8" name="Rechthoek 17"/>
          <p:cNvSpPr/>
          <p:nvPr/>
        </p:nvSpPr>
        <p:spPr>
          <a:xfrm>
            <a:off x="3541887" y="2376009"/>
            <a:ext cx="209447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nl-NL" sz="1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9" name="Rechthoek 18"/>
          <p:cNvSpPr/>
          <p:nvPr/>
        </p:nvSpPr>
        <p:spPr>
          <a:xfrm>
            <a:off x="5782154" y="2376009"/>
            <a:ext cx="209447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nl-NL" sz="1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200520" y="2562203"/>
            <a:ext cx="982341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nl-NL" sz="1400" dirty="0">
                <a:solidFill>
                  <a:prstClr val="black"/>
                </a:solidFill>
                <a:latin typeface="Trebuchet MS"/>
              </a:rPr>
              <a:t>Leerjaar 3</a:t>
            </a:r>
          </a:p>
        </p:txBody>
      </p:sp>
      <p:sp>
        <p:nvSpPr>
          <p:cNvPr id="2" name="Rechthoek 1"/>
          <p:cNvSpPr/>
          <p:nvPr/>
        </p:nvSpPr>
        <p:spPr>
          <a:xfrm>
            <a:off x="1511560" y="2673222"/>
            <a:ext cx="3860114" cy="244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nl-NL" sz="1400" dirty="0">
                <a:solidFill>
                  <a:prstClr val="white"/>
                </a:solidFill>
                <a:latin typeface="Trebuchet MS"/>
              </a:rPr>
              <a:t>7</a:t>
            </a:r>
            <a:r>
              <a:rPr lang="nl-NL" sz="1400" baseline="30000" dirty="0">
                <a:solidFill>
                  <a:prstClr val="white"/>
                </a:solidFill>
                <a:latin typeface="Trebuchet MS"/>
              </a:rPr>
              <a:t>e</a:t>
            </a:r>
            <a:r>
              <a:rPr lang="nl-NL" sz="1400" dirty="0">
                <a:solidFill>
                  <a:prstClr val="white"/>
                </a:solidFill>
                <a:latin typeface="Trebuchet MS"/>
              </a:rPr>
              <a:t> vak = beroepsgericht profiel </a:t>
            </a:r>
          </a:p>
        </p:txBody>
      </p:sp>
      <p:sp>
        <p:nvSpPr>
          <p:cNvPr id="21" name="Rechthoek 20"/>
          <p:cNvSpPr/>
          <p:nvPr/>
        </p:nvSpPr>
        <p:spPr>
          <a:xfrm>
            <a:off x="5936840" y="2673220"/>
            <a:ext cx="1795907" cy="244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nl-NL" sz="1400" dirty="0">
                <a:solidFill>
                  <a:prstClr val="white"/>
                </a:solidFill>
                <a:latin typeface="Trebuchet MS"/>
              </a:rPr>
              <a:t>7</a:t>
            </a:r>
            <a:r>
              <a:rPr lang="nl-NL" sz="1400" baseline="30000" dirty="0">
                <a:solidFill>
                  <a:prstClr val="white"/>
                </a:solidFill>
                <a:latin typeface="Trebuchet MS"/>
              </a:rPr>
              <a:t>e</a:t>
            </a:r>
            <a:r>
              <a:rPr lang="nl-NL" sz="1400" dirty="0">
                <a:solidFill>
                  <a:prstClr val="white"/>
                </a:solidFill>
                <a:latin typeface="Trebuchet MS"/>
              </a:rPr>
              <a:t> vak = avo</a:t>
            </a:r>
          </a:p>
        </p:txBody>
      </p:sp>
      <p:sp>
        <p:nvSpPr>
          <p:cNvPr id="22" name="Rechthoek 21"/>
          <p:cNvSpPr/>
          <p:nvPr/>
        </p:nvSpPr>
        <p:spPr>
          <a:xfrm>
            <a:off x="1301620" y="1622007"/>
            <a:ext cx="209447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nl-NL" sz="1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3" name="Rechthoek 22"/>
          <p:cNvSpPr/>
          <p:nvPr/>
        </p:nvSpPr>
        <p:spPr>
          <a:xfrm>
            <a:off x="3541887" y="1632605"/>
            <a:ext cx="209447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nl-NL" sz="1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4" name="Rechthoek 23"/>
          <p:cNvSpPr/>
          <p:nvPr/>
        </p:nvSpPr>
        <p:spPr>
          <a:xfrm>
            <a:off x="5787556" y="1620845"/>
            <a:ext cx="209447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nl-NL" sz="1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5" name="Rechthoek 24"/>
          <p:cNvSpPr/>
          <p:nvPr/>
        </p:nvSpPr>
        <p:spPr>
          <a:xfrm>
            <a:off x="1489703" y="1853041"/>
            <a:ext cx="3881970" cy="244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nl-NL" sz="1400" dirty="0">
                <a:solidFill>
                  <a:prstClr val="white"/>
                </a:solidFill>
                <a:latin typeface="Trebuchet MS"/>
              </a:rPr>
              <a:t>7</a:t>
            </a:r>
            <a:r>
              <a:rPr lang="nl-NL" sz="1400" baseline="30000" dirty="0">
                <a:solidFill>
                  <a:prstClr val="white"/>
                </a:solidFill>
                <a:latin typeface="Trebuchet MS"/>
              </a:rPr>
              <a:t>e</a:t>
            </a:r>
            <a:r>
              <a:rPr lang="nl-NL" sz="1400" dirty="0">
                <a:solidFill>
                  <a:prstClr val="white"/>
                </a:solidFill>
                <a:latin typeface="Trebuchet MS"/>
              </a:rPr>
              <a:t> vak = beroepsgericht keuzevak </a:t>
            </a:r>
          </a:p>
        </p:txBody>
      </p:sp>
      <p:sp>
        <p:nvSpPr>
          <p:cNvPr id="26" name="Rechthoek 25"/>
          <p:cNvSpPr/>
          <p:nvPr/>
        </p:nvSpPr>
        <p:spPr>
          <a:xfrm>
            <a:off x="5936840" y="1854082"/>
            <a:ext cx="1795907" cy="244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nl-NL" sz="1400" dirty="0">
                <a:solidFill>
                  <a:prstClr val="white"/>
                </a:solidFill>
                <a:latin typeface="Trebuchet MS"/>
              </a:rPr>
              <a:t>7</a:t>
            </a:r>
            <a:r>
              <a:rPr lang="nl-NL" sz="1400" baseline="30000" dirty="0">
                <a:solidFill>
                  <a:prstClr val="white"/>
                </a:solidFill>
                <a:latin typeface="Trebuchet MS"/>
              </a:rPr>
              <a:t>e</a:t>
            </a:r>
            <a:r>
              <a:rPr lang="nl-NL" sz="1400" dirty="0">
                <a:solidFill>
                  <a:prstClr val="white"/>
                </a:solidFill>
                <a:latin typeface="Trebuchet MS"/>
              </a:rPr>
              <a:t> vak = avo</a:t>
            </a:r>
          </a:p>
        </p:txBody>
      </p:sp>
      <p:sp>
        <p:nvSpPr>
          <p:cNvPr id="27" name="Rechthoek 26"/>
          <p:cNvSpPr/>
          <p:nvPr/>
        </p:nvSpPr>
        <p:spPr>
          <a:xfrm>
            <a:off x="1301620" y="1024508"/>
            <a:ext cx="2094473" cy="5407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nl-NL" sz="1400" dirty="0">
                <a:solidFill>
                  <a:prstClr val="black"/>
                </a:solidFill>
                <a:latin typeface="Trebuchet MS"/>
              </a:rPr>
              <a:t>mbo</a:t>
            </a:r>
          </a:p>
        </p:txBody>
      </p:sp>
      <p:sp>
        <p:nvSpPr>
          <p:cNvPr id="28" name="Rechthoek 27"/>
          <p:cNvSpPr/>
          <p:nvPr/>
        </p:nvSpPr>
        <p:spPr>
          <a:xfrm>
            <a:off x="3541886" y="1024508"/>
            <a:ext cx="2094473" cy="5185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nl-NL" sz="1400" dirty="0">
                <a:solidFill>
                  <a:prstClr val="black"/>
                </a:solidFill>
                <a:latin typeface="Trebuchet MS"/>
              </a:rPr>
              <a:t>versneld mbo-hbo</a:t>
            </a:r>
          </a:p>
        </p:txBody>
      </p:sp>
      <p:sp>
        <p:nvSpPr>
          <p:cNvPr id="29" name="Rechthoek 28"/>
          <p:cNvSpPr/>
          <p:nvPr/>
        </p:nvSpPr>
        <p:spPr>
          <a:xfrm>
            <a:off x="5787556" y="1024507"/>
            <a:ext cx="2094473" cy="5007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nl-NL" sz="1400" dirty="0">
                <a:solidFill>
                  <a:prstClr val="black"/>
                </a:solidFill>
                <a:latin typeface="Trebuchet MS"/>
              </a:rPr>
              <a:t>havo</a:t>
            </a:r>
          </a:p>
        </p:txBody>
      </p:sp>
      <p:sp>
        <p:nvSpPr>
          <p:cNvPr id="3" name="PIJL-RECHTS 2"/>
          <p:cNvSpPr/>
          <p:nvPr/>
        </p:nvSpPr>
        <p:spPr>
          <a:xfrm>
            <a:off x="7966555" y="3779525"/>
            <a:ext cx="272441" cy="12759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nl-NL" sz="14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8238996" y="3608132"/>
            <a:ext cx="889571" cy="3924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100" b="1" dirty="0" err="1">
                <a:solidFill>
                  <a:prstClr val="black"/>
                </a:solidFill>
                <a:latin typeface="Trebuchet MS"/>
              </a:rPr>
              <a:t>Havo</a:t>
            </a:r>
            <a:endParaRPr lang="nl-NL" sz="2100" b="1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30" name="Afbeelding 29" descr="logo_vmbo_SVOL_LC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9" y="802628"/>
            <a:ext cx="6535337" cy="434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35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48" name="FE867BA7-6704-436C-A83A-14D7D6C0DC11" descr="19ED5593-D726-476D-B85F-E0DE382C515A@zals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2"/>
            <a:ext cx="6729413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44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21899CA7-5BB9-46BC-96C1-6220E222E28F" descr="5AEB0D33-8369-4AAC-9A51-3FC69B3C6EAD@zals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94" y="1057276"/>
            <a:ext cx="7608094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logo_vmbo_SVOL_LC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14" y="802632"/>
            <a:ext cx="6535337" cy="434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43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logo_vmbo_SVOL_LC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14" y="802632"/>
            <a:ext cx="6535337" cy="434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12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12741" y="3608312"/>
            <a:ext cx="5458968" cy="786513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0000"/>
                </a:solidFill>
              </a:rPr>
              <a:t>Havo/vwo-cluster	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2812741" y="4394825"/>
            <a:ext cx="2500884" cy="466344"/>
          </a:xfrm>
        </p:spPr>
        <p:txBody>
          <a:bodyPr/>
          <a:lstStyle/>
          <a:p>
            <a:r>
              <a:rPr lang="nl-NL" dirty="0" smtClean="0"/>
              <a:t>Advies</a:t>
            </a:r>
            <a:endParaRPr lang="nl-NL" dirty="0"/>
          </a:p>
        </p:txBody>
      </p:sp>
      <p:pic>
        <p:nvPicPr>
          <p:cNvPr id="4" name="Afbeelding 3" descr="jongen_beeld onder doorstroomschem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0" y="158760"/>
            <a:ext cx="5905500" cy="3575692"/>
          </a:xfrm>
          <a:prstGeom prst="rect">
            <a:avLst/>
          </a:prstGeom>
        </p:spPr>
      </p:pic>
      <p:pic>
        <p:nvPicPr>
          <p:cNvPr id="5" name="Afbeelding 4" descr="logo_havo_vwo_SVOL_LC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04" y="248054"/>
            <a:ext cx="1631692" cy="41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77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 descr="1_SVOL_3schilden_v2-2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08" r="-40408"/>
          <a:stretch>
            <a:fillRect/>
          </a:stretch>
        </p:blipFill>
        <p:spPr>
          <a:xfrm>
            <a:off x="3821513" y="1944414"/>
            <a:ext cx="6660213" cy="265021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354524"/>
            <a:ext cx="6508377" cy="857250"/>
          </a:xfrm>
        </p:spPr>
        <p:txBody>
          <a:bodyPr/>
          <a:lstStyle/>
          <a:p>
            <a:r>
              <a:rPr lang="nl-NL" dirty="0" smtClean="0">
                <a:solidFill>
                  <a:srgbClr val="FF0000"/>
                </a:solidFill>
              </a:rPr>
              <a:t>Opdracht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5" y="1448125"/>
            <a:ext cx="5044967" cy="2937272"/>
          </a:xfrm>
        </p:spPr>
        <p:txBody>
          <a:bodyPr>
            <a:normAutofit lnSpcReduction="10000"/>
          </a:bodyPr>
          <a:lstStyle/>
          <a:p>
            <a:pPr lvl="1"/>
            <a:r>
              <a:rPr lang="nl-NL" sz="2400" dirty="0"/>
              <a:t>Kleinschalig</a:t>
            </a:r>
          </a:p>
          <a:p>
            <a:pPr lvl="1"/>
            <a:r>
              <a:rPr lang="nl-NL" sz="2400" dirty="0"/>
              <a:t>Keuzemogelijkheden</a:t>
            </a:r>
          </a:p>
          <a:p>
            <a:pPr lvl="1"/>
            <a:r>
              <a:rPr lang="nl-NL" sz="2400" dirty="0"/>
              <a:t>Talentontwikkeling </a:t>
            </a:r>
          </a:p>
          <a:p>
            <a:pPr lvl="1"/>
            <a:r>
              <a:rPr lang="nl-NL" sz="2400" dirty="0"/>
              <a:t>Excellentie</a:t>
            </a:r>
          </a:p>
          <a:p>
            <a:pPr lvl="1"/>
            <a:r>
              <a:rPr lang="nl-NL" sz="2400" dirty="0"/>
              <a:t>Beroepsvoorbereidend havo</a:t>
            </a:r>
          </a:p>
          <a:p>
            <a:pPr lvl="1"/>
            <a:r>
              <a:rPr lang="nl-NL" sz="2400" dirty="0"/>
              <a:t>Wetenschappelijk voorbereidend vwo</a:t>
            </a:r>
          </a:p>
          <a:p>
            <a:endParaRPr lang="nl-NL" b="1" dirty="0" smtClean="0"/>
          </a:p>
        </p:txBody>
      </p:sp>
      <p:pic>
        <p:nvPicPr>
          <p:cNvPr id="4" name="Afbeelding 3" descr="logo_havo_vwo_SVOL_LC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169" y="4594628"/>
            <a:ext cx="1397755" cy="2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25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17757"/>
            <a:ext cx="6508377" cy="560737"/>
          </a:xfrm>
        </p:spPr>
        <p:txBody>
          <a:bodyPr/>
          <a:lstStyle/>
          <a:p>
            <a:r>
              <a:rPr lang="nl-NL" dirty="0" smtClean="0">
                <a:solidFill>
                  <a:srgbClr val="FF0000"/>
                </a:solidFill>
              </a:rPr>
              <a:t>Onderwijscluster havo/vwo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5" name="Tijdelijke aanduiding voor inhoud 4" descr="4_SVOL_6huis_multicol_deelscholen-2.eps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60" b="56338"/>
          <a:stretch/>
        </p:blipFill>
        <p:spPr>
          <a:xfrm>
            <a:off x="-247971" y="528884"/>
            <a:ext cx="9585701" cy="5323669"/>
          </a:xfrm>
        </p:spPr>
      </p:pic>
    </p:spTree>
    <p:extLst>
      <p:ext uri="{BB962C8B-B14F-4D97-AF65-F5344CB8AC3E}">
        <p14:creationId xmlns:p14="http://schemas.microsoft.com/office/powerpoint/2010/main" val="3605485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0092D1"/>
                </a:solidFill>
              </a:rPr>
              <a:t>Bruggen slaan	</a:t>
            </a:r>
            <a:endParaRPr lang="nl-NL" dirty="0">
              <a:solidFill>
                <a:srgbClr val="0092D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Verregaande samenwerking tussen VO en het lokale bedrijfsleven</a:t>
            </a:r>
          </a:p>
          <a:p>
            <a:r>
              <a:rPr lang="nl-NL" dirty="0" smtClean="0"/>
              <a:t>Meedenken en mede de koers bepalen</a:t>
            </a:r>
          </a:p>
          <a:p>
            <a:r>
              <a:rPr lang="nl-NL" dirty="0" smtClean="0"/>
              <a:t>Samen investeren in de aansluiting op de arbeidsmarkt</a:t>
            </a:r>
          </a:p>
          <a:p>
            <a:r>
              <a:rPr lang="nl-NL" dirty="0" smtClean="0"/>
              <a:t>Het onderwijs verankeren in de samenleving</a:t>
            </a:r>
          </a:p>
          <a:p>
            <a:r>
              <a:rPr lang="nl-NL" dirty="0" smtClean="0"/>
              <a:t>Expertise delen</a:t>
            </a:r>
          </a:p>
          <a:p>
            <a:r>
              <a:rPr lang="nl-NL" dirty="0" smtClean="0"/>
              <a:t>Mogelijkheden onderzoeken</a:t>
            </a:r>
            <a:endParaRPr lang="nl-NL" dirty="0"/>
          </a:p>
        </p:txBody>
      </p:sp>
      <p:pic>
        <p:nvPicPr>
          <p:cNvPr id="4" name="Afbeelding 3" descr="BKL_Logo_DEF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204" y="0"/>
            <a:ext cx="1929784" cy="1027261"/>
          </a:xfrm>
          <a:prstGeom prst="rect">
            <a:avLst/>
          </a:prstGeom>
        </p:spPr>
      </p:pic>
      <p:pic>
        <p:nvPicPr>
          <p:cNvPr id="5" name="Afbeelding 4" descr="logo_SVOL_L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4" y="126425"/>
            <a:ext cx="2212730" cy="57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48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476277"/>
            <a:ext cx="6508377" cy="560737"/>
          </a:xfrm>
        </p:spPr>
        <p:txBody>
          <a:bodyPr/>
          <a:lstStyle/>
          <a:p>
            <a:r>
              <a:rPr lang="nl-NL" dirty="0" smtClean="0">
                <a:solidFill>
                  <a:srgbClr val="FF0000"/>
                </a:solidFill>
              </a:rPr>
              <a:t>Kleinschalig en veilig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4" name="Tijdelijke aanduiding voor inhoud 3" descr="3_SVOL_6huis_multicol_de-invulling-2.eps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" r="-2033" b="53678"/>
          <a:stretch/>
        </p:blipFill>
        <p:spPr>
          <a:xfrm>
            <a:off x="-240223" y="1691891"/>
            <a:ext cx="9965410" cy="4063303"/>
          </a:xfrm>
        </p:spPr>
      </p:pic>
    </p:spTree>
    <p:extLst>
      <p:ext uri="{BB962C8B-B14F-4D97-AF65-F5344CB8AC3E}">
        <p14:creationId xmlns:p14="http://schemas.microsoft.com/office/powerpoint/2010/main" val="1771453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4_SVOL_6huis_multicol_deelscholen-2.eps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60" b="56338"/>
          <a:stretch/>
        </p:blipFill>
        <p:spPr>
          <a:xfrm>
            <a:off x="-247971" y="528884"/>
            <a:ext cx="9585701" cy="5323669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99546" y="194847"/>
            <a:ext cx="6508377" cy="668064"/>
          </a:xfrm>
        </p:spPr>
        <p:txBody>
          <a:bodyPr/>
          <a:lstStyle/>
          <a:p>
            <a:r>
              <a:rPr lang="nl-NL" dirty="0" smtClean="0"/>
              <a:t>Inspelen op talent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59394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43803"/>
            <a:ext cx="6508377" cy="560737"/>
          </a:xfrm>
        </p:spPr>
        <p:txBody>
          <a:bodyPr/>
          <a:lstStyle/>
          <a:p>
            <a:r>
              <a:rPr lang="nl-NL" dirty="0" smtClean="0"/>
              <a:t>Instroom en doorstroom</a:t>
            </a:r>
            <a:endParaRPr lang="nl-NL" dirty="0"/>
          </a:p>
        </p:txBody>
      </p:sp>
      <p:pic>
        <p:nvPicPr>
          <p:cNvPr id="5" name="Tijdelijke aanduiding voor inhoud 4" descr="5_SVOL_1-deelschool_v2-2.eps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" t="-5263" r="-1423" b="58701"/>
          <a:stretch/>
        </p:blipFill>
        <p:spPr>
          <a:xfrm>
            <a:off x="-444073" y="243797"/>
            <a:ext cx="10293246" cy="4899703"/>
          </a:xfrm>
        </p:spPr>
      </p:pic>
      <p:pic>
        <p:nvPicPr>
          <p:cNvPr id="4" name="Afbeelding 3" descr="logo_havo_vwo_SVOL_LC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168" y="3687977"/>
            <a:ext cx="1397755" cy="2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13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24660"/>
            <a:ext cx="6508377" cy="608943"/>
          </a:xfrm>
        </p:spPr>
        <p:txBody>
          <a:bodyPr/>
          <a:lstStyle/>
          <a:p>
            <a:r>
              <a:rPr lang="nl-NL" dirty="0" smtClean="0"/>
              <a:t>Excellentie en verbreding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58" y="1493789"/>
            <a:ext cx="8334596" cy="717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05" y="2818622"/>
            <a:ext cx="2585977" cy="807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heerenlanden.nl/wp-content/uploads/2014/07/DELF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658" y="3626603"/>
            <a:ext cx="176530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hetbaarnschlyceum.nl/l/library/download/urn:uuid:6ffc576c-ca32-41bb-99c6-97283f54e311/elos+school+nl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01" y="3939779"/>
            <a:ext cx="3049712" cy="83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3.googleusercontent.com/-rBZaM82clfI/TXzicndQLUI/AAAAAAAABQg/DBJXd7csIJ4/s1600/Keurmerk+logo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664" y="2787674"/>
            <a:ext cx="2963917" cy="70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blariacum.nl/images/Afdelingen/vwo/WONlogo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444" y="2211731"/>
            <a:ext cx="1229735" cy="256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48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havo/vwo-cluster</a:t>
            </a:r>
            <a:endParaRPr lang="nl-NL" dirty="0"/>
          </a:p>
        </p:txBody>
      </p:sp>
      <p:pic>
        <p:nvPicPr>
          <p:cNvPr id="4" name="Tijdelijke aanduiding voor inhoud 3" descr="jongen_beeld onder doorstroomschema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2" b="1618"/>
          <a:stretch/>
        </p:blipFill>
        <p:spPr>
          <a:xfrm>
            <a:off x="456826" y="1657351"/>
            <a:ext cx="6508750" cy="2937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3200400" y="3156698"/>
            <a:ext cx="5458968" cy="786513"/>
          </a:xfrm>
          <a:prstGeom prst="rect">
            <a:avLst/>
          </a:prstGeom>
        </p:spPr>
        <p:txBody>
          <a:bodyPr vert="horz" lIns="91430" tIns="45715" rIns="91430" bIns="45715" rtlCol="0" anchor="b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>
              <a:solidFill>
                <a:srgbClr val="FF0000"/>
              </a:solidFill>
              <a:latin typeface="Century Gothic"/>
            </a:endParaRPr>
          </a:p>
        </p:txBody>
      </p:sp>
      <p:sp>
        <p:nvSpPr>
          <p:cNvPr id="8" name="Subtitel 2"/>
          <p:cNvSpPr txBox="1">
            <a:spLocks/>
          </p:cNvSpPr>
          <p:nvPr/>
        </p:nvSpPr>
        <p:spPr>
          <a:xfrm>
            <a:off x="3200400" y="3943350"/>
            <a:ext cx="5458968" cy="46634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E0202"/>
              </a:buClr>
              <a:buNone/>
            </a:pPr>
            <a:endParaRPr lang="nl-NL" dirty="0">
              <a:solidFill>
                <a:srgbClr val="333333"/>
              </a:solidFill>
              <a:latin typeface="Century Gothic"/>
            </a:endParaRPr>
          </a:p>
        </p:txBody>
      </p:sp>
      <p:pic>
        <p:nvPicPr>
          <p:cNvPr id="9" name="Afbeelding 8" descr="logo_havo_vwo_SVOL_L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30" y="211997"/>
            <a:ext cx="3290921" cy="80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00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>
          <a:xfrm>
            <a:off x="1069743" y="1163793"/>
            <a:ext cx="6858000" cy="751258"/>
          </a:xfrm>
        </p:spPr>
        <p:txBody>
          <a:bodyPr>
            <a:noAutofit/>
          </a:bodyPr>
          <a:lstStyle/>
          <a:p>
            <a:r>
              <a:rPr lang="nl-NL" sz="3000" dirty="0">
                <a:solidFill>
                  <a:srgbClr val="17B0F8"/>
                </a:solidFill>
              </a:rPr>
              <a:t>ADVIES WERKGROEP IDENTITEIT</a:t>
            </a:r>
          </a:p>
        </p:txBody>
      </p:sp>
      <p:pic>
        <p:nvPicPr>
          <p:cNvPr id="2" name="Afbeelding 1" descr="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061" y="2301343"/>
            <a:ext cx="2842163" cy="2842163"/>
          </a:xfrm>
          <a:prstGeom prst="rect">
            <a:avLst/>
          </a:prstGeom>
        </p:spPr>
      </p:pic>
      <p:pic>
        <p:nvPicPr>
          <p:cNvPr id="3" name="Afbeelding 2" descr="logo_SVOL_L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313" y="174101"/>
            <a:ext cx="1271563" cy="32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88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0092D1"/>
                </a:solidFill>
              </a:rPr>
              <a:t>Jezelf kunnen en durven zijn!</a:t>
            </a:r>
            <a:endParaRPr lang="nl-NL" dirty="0">
              <a:solidFill>
                <a:srgbClr val="0092D1"/>
              </a:solidFill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18196" b="18196"/>
          <a:stretch>
            <a:fillRect/>
          </a:stretch>
        </p:blipFill>
        <p:spPr>
          <a:xfrm>
            <a:off x="549275" y="1822885"/>
            <a:ext cx="3106311" cy="2634818"/>
          </a:xfrm>
          <a:prstGeom prst="rect">
            <a:avLst/>
          </a:prstGeom>
        </p:spPr>
      </p:pic>
      <p:pic>
        <p:nvPicPr>
          <p:cNvPr id="8" name="Tijdelijke aanduiding voor inhoud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05077" y="1808773"/>
            <a:ext cx="1989692" cy="265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88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0092D1"/>
                </a:solidFill>
              </a:rPr>
              <a:t>Wat verstaan wij onder Identiteit?</a:t>
            </a:r>
            <a:endParaRPr lang="nl-NL" dirty="0">
              <a:solidFill>
                <a:srgbClr val="0092D1"/>
              </a:solidFill>
            </a:endParaRP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Als </a:t>
            </a:r>
            <a:r>
              <a:rPr lang="nl-NL" dirty="0"/>
              <a:t>wij praten over Identiteit dan hebben wij het over </a:t>
            </a:r>
            <a:r>
              <a:rPr lang="nl-NL" dirty="0" smtClean="0"/>
              <a:t>Identiteit </a:t>
            </a:r>
            <a:r>
              <a:rPr lang="nl-NL" dirty="0"/>
              <a:t>van de twee clusters in een brede betekenis.</a:t>
            </a:r>
          </a:p>
          <a:p>
            <a:pPr marL="0" indent="0">
              <a:buNone/>
            </a:pPr>
            <a:r>
              <a:rPr lang="nl-NL" dirty="0" smtClean="0"/>
              <a:t>Daaronder vallen:</a:t>
            </a:r>
          </a:p>
          <a:p>
            <a:pPr marL="0" indent="0">
              <a:buNone/>
            </a:pPr>
            <a:r>
              <a:rPr lang="nl-NL" dirty="0" smtClean="0"/>
              <a:t>- aandacht </a:t>
            </a:r>
            <a:r>
              <a:rPr lang="nl-NL" dirty="0"/>
              <a:t>voor religie, </a:t>
            </a: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- zingevingsvraagstukken</a:t>
            </a:r>
            <a:r>
              <a:rPr lang="nl-NL" dirty="0"/>
              <a:t>, </a:t>
            </a: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- sociale </a:t>
            </a:r>
            <a:r>
              <a:rPr lang="nl-NL" dirty="0"/>
              <a:t>vaardigheden </a:t>
            </a: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- en </a:t>
            </a:r>
            <a:r>
              <a:rPr lang="nl-NL" dirty="0"/>
              <a:t>burgerschapskunde.</a:t>
            </a:r>
          </a:p>
          <a:p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474" y="2377455"/>
            <a:ext cx="2264506" cy="169838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560" y="2381092"/>
            <a:ext cx="2259659" cy="169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02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172885"/>
            <a:ext cx="7886700" cy="994172"/>
          </a:xfrm>
        </p:spPr>
        <p:txBody>
          <a:bodyPr/>
          <a:lstStyle/>
          <a:p>
            <a:r>
              <a:rPr lang="nl-NL" b="1" dirty="0" smtClean="0"/>
              <a:t>Identiteit </a:t>
            </a:r>
            <a:r>
              <a:rPr lang="nl-NL" b="1" dirty="0"/>
              <a:t>op de lessentabel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91100" y="747589"/>
            <a:ext cx="8132552" cy="2806010"/>
          </a:xfrm>
        </p:spPr>
        <p:txBody>
          <a:bodyPr>
            <a:normAutofit/>
          </a:bodyPr>
          <a:lstStyle/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r>
              <a:rPr lang="nl-NL" dirty="0" smtClean="0"/>
              <a:t>Werken met een verplicht basiscurriculum en keuzedelen</a:t>
            </a:r>
          </a:p>
          <a:p>
            <a:r>
              <a:rPr lang="nl-NL" dirty="0" smtClean="0"/>
              <a:t>Voorstel: Leergebied </a:t>
            </a:r>
            <a:r>
              <a:rPr lang="nl-NL" b="1" dirty="0" smtClean="0"/>
              <a:t>“Mensvorming”</a:t>
            </a:r>
            <a:endParaRPr lang="nl-NL" b="1" dirty="0"/>
          </a:p>
        </p:txBody>
      </p:sp>
      <p:pic>
        <p:nvPicPr>
          <p:cNvPr id="5" name="Afbeelding 4" descr="2_visual_ID_svo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057" y="3123486"/>
            <a:ext cx="6060062" cy="20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78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Activiteiten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dirty="0" smtClean="0"/>
              <a:t>Lesvervangend, naschools en </a:t>
            </a:r>
            <a:r>
              <a:rPr lang="nl-NL" dirty="0" err="1" smtClean="0"/>
              <a:t>interscholair</a:t>
            </a:r>
            <a:endParaRPr lang="nl-NL" dirty="0"/>
          </a:p>
        </p:txBody>
      </p:sp>
      <p:pic>
        <p:nvPicPr>
          <p:cNvPr id="6" name="Afbeelding 5" descr="foto-ldv-roma-e-gl-italstudio-0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8517">
            <a:off x="6489325" y="2386138"/>
            <a:ext cx="2316674" cy="1546379"/>
          </a:xfrm>
          <a:prstGeom prst="rect">
            <a:avLst/>
          </a:prstGeom>
        </p:spPr>
      </p:pic>
      <p:pic>
        <p:nvPicPr>
          <p:cNvPr id="7" name="Afbeelding 6" descr="295-K-dans-in-Fantasy-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41" y="1807252"/>
            <a:ext cx="2143325" cy="1428883"/>
          </a:xfrm>
          <a:prstGeom prst="rect">
            <a:avLst/>
          </a:prstGeom>
        </p:spPr>
      </p:pic>
      <p:pic>
        <p:nvPicPr>
          <p:cNvPr id="8" name="Afbeelding 7" descr="1280X720img-high1389002390363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7126">
            <a:off x="426239" y="2130116"/>
            <a:ext cx="2676221" cy="1506551"/>
          </a:xfrm>
          <a:prstGeom prst="rect">
            <a:avLst/>
          </a:prstGeom>
        </p:spPr>
      </p:pic>
      <p:pic>
        <p:nvPicPr>
          <p:cNvPr id="9" name="Afbeelding 8" descr="foto_1382622012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78" y="3409844"/>
            <a:ext cx="2065760" cy="1549320"/>
          </a:xfrm>
          <a:prstGeom prst="rect">
            <a:avLst/>
          </a:prstGeom>
        </p:spPr>
      </p:pic>
      <p:pic>
        <p:nvPicPr>
          <p:cNvPr id="10" name="Afbeelding 9" descr="logo_SVOL_LC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513" y="122455"/>
            <a:ext cx="206692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88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0092D1"/>
                </a:solidFill>
                <a:latin typeface="+mj-lt"/>
              </a:rPr>
              <a:t>Waarom veranderen</a:t>
            </a:r>
            <a:endParaRPr lang="nl-NL" dirty="0">
              <a:solidFill>
                <a:srgbClr val="0092D1"/>
              </a:solidFill>
              <a:latin typeface="+mj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l-NL" sz="2200" dirty="0"/>
              <a:t>Verdere verbetering van de kwaliteit van het </a:t>
            </a:r>
            <a:r>
              <a:rPr lang="nl-NL" sz="2200" dirty="0" smtClean="0"/>
              <a:t>onderwijs</a:t>
            </a:r>
            <a:endParaRPr lang="nl-NL" sz="2200" dirty="0" smtClean="0"/>
          </a:p>
          <a:p>
            <a:r>
              <a:rPr lang="nl-NL" sz="2200" dirty="0" smtClean="0"/>
              <a:t>Wisselende </a:t>
            </a:r>
            <a:r>
              <a:rPr lang="nl-NL" sz="2200" dirty="0"/>
              <a:t>populariteit brengt continuïteit in gevaar</a:t>
            </a:r>
          </a:p>
          <a:p>
            <a:r>
              <a:rPr lang="nl-NL" sz="2200" dirty="0"/>
              <a:t>Meer keuzes realiseren voor leerlingen en medewerkers</a:t>
            </a:r>
          </a:p>
          <a:p>
            <a:r>
              <a:rPr lang="nl-NL" sz="2200" dirty="0"/>
              <a:t>Betere aansluiting op het vervolgonderwijs</a:t>
            </a:r>
          </a:p>
          <a:p>
            <a:r>
              <a:rPr lang="nl-NL" sz="2200" dirty="0"/>
              <a:t>Betere aansluiting op de arbeidsmarkt</a:t>
            </a:r>
          </a:p>
          <a:p>
            <a:r>
              <a:rPr lang="nl-NL" sz="2200" dirty="0" smtClean="0"/>
              <a:t>Inbedding </a:t>
            </a:r>
            <a:r>
              <a:rPr lang="nl-NL" sz="2200" dirty="0"/>
              <a:t>passend onderwijs </a:t>
            </a:r>
          </a:p>
          <a:p>
            <a:r>
              <a:rPr lang="nl-NL" sz="2200" dirty="0" smtClean="0"/>
              <a:t>Medewerkers worden specialisten, geen generalisten</a:t>
            </a:r>
            <a:endParaRPr lang="nl-NL" sz="2200" dirty="0"/>
          </a:p>
          <a:p>
            <a:r>
              <a:rPr lang="nl-NL" sz="2200" dirty="0"/>
              <a:t>Krachten bundelen</a:t>
            </a:r>
          </a:p>
          <a:p>
            <a:r>
              <a:rPr lang="nl-NL" sz="2200" dirty="0"/>
              <a:t>Financiën op orde houden</a:t>
            </a:r>
          </a:p>
        </p:txBody>
      </p:sp>
    </p:spTree>
    <p:extLst>
      <p:ext uri="{BB962C8B-B14F-4D97-AF65-F5344CB8AC3E}">
        <p14:creationId xmlns:p14="http://schemas.microsoft.com/office/powerpoint/2010/main" val="2097254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4670" y="1186703"/>
            <a:ext cx="8042276" cy="1002717"/>
          </a:xfrm>
        </p:spPr>
        <p:txBody>
          <a:bodyPr>
            <a:normAutofit fontScale="90000"/>
          </a:bodyPr>
          <a:lstStyle/>
          <a:p>
            <a:r>
              <a:rPr lang="nl-NL" sz="2700" dirty="0">
                <a:solidFill>
                  <a:srgbClr val="0092D1"/>
                </a:solidFill>
              </a:rPr>
              <a:t>Uitgangspunten bij aandacht voor identiteit in de twee clusters:</a:t>
            </a:r>
            <a:br>
              <a:rPr lang="nl-NL" sz="2700" dirty="0">
                <a:solidFill>
                  <a:srgbClr val="0092D1"/>
                </a:solidFill>
              </a:rPr>
            </a:br>
            <a:r>
              <a:rPr lang="nl-NL" b="1" dirty="0">
                <a:solidFill>
                  <a:srgbClr val="0092D1"/>
                </a:solidFill>
              </a:rPr>
              <a:t> </a:t>
            </a:r>
            <a:r>
              <a:rPr lang="nl-NL" b="1" dirty="0" smtClean="0">
                <a:solidFill>
                  <a:srgbClr val="0092D1"/>
                </a:solidFill>
              </a:rPr>
              <a:t>“</a:t>
            </a:r>
            <a:r>
              <a:rPr lang="nl-NL" b="1" dirty="0">
                <a:solidFill>
                  <a:srgbClr val="0092D1"/>
                </a:solidFill>
              </a:rPr>
              <a:t>Zo doen</a:t>
            </a:r>
            <a:r>
              <a:rPr lang="nl-NL" b="1" dirty="0" smtClean="0">
                <a:solidFill>
                  <a:srgbClr val="0092D1"/>
                </a:solidFill>
              </a:rPr>
              <a:t> wij dat hier”</a:t>
            </a:r>
            <a:endParaRPr lang="nl-NL" b="1" dirty="0">
              <a:solidFill>
                <a:srgbClr val="0092D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98064" y="2756771"/>
            <a:ext cx="8042276" cy="3257550"/>
          </a:xfrm>
        </p:spPr>
        <p:txBody>
          <a:bodyPr>
            <a:normAutofit/>
          </a:bodyPr>
          <a:lstStyle/>
          <a:p>
            <a:pPr lvl="0"/>
            <a:r>
              <a:rPr lang="nl-NL" dirty="0"/>
              <a:t>Er is aandacht voor verschillen en </a:t>
            </a:r>
            <a:r>
              <a:rPr lang="nl-NL" dirty="0" smtClean="0"/>
              <a:t>overeenkomsten (bijvoorbeeld ten aanzien van religie, geaardheid, levensovertuiging) </a:t>
            </a:r>
            <a:r>
              <a:rPr lang="nl-NL" dirty="0"/>
              <a:t>tussen leerlingen/ouders en medewerkers binnen en buiten de lessen. </a:t>
            </a:r>
            <a:endParaRPr lang="nl-NL" dirty="0" smtClean="0"/>
          </a:p>
          <a:p>
            <a:pPr lvl="0" algn="just"/>
            <a:r>
              <a:rPr lang="nl-NL" dirty="0" smtClean="0"/>
              <a:t>Elkaar </a:t>
            </a:r>
            <a:r>
              <a:rPr lang="nl-NL" dirty="0"/>
              <a:t>begrijpen en begrip (leren) </a:t>
            </a:r>
            <a:r>
              <a:rPr lang="nl-NL" dirty="0" smtClean="0"/>
              <a:t>hebben </a:t>
            </a:r>
            <a:r>
              <a:rPr lang="nl-NL" dirty="0"/>
              <a:t>voor </a:t>
            </a:r>
            <a:r>
              <a:rPr lang="nl-NL" dirty="0" smtClean="0"/>
              <a:t>elkaar, voor </a:t>
            </a:r>
            <a:r>
              <a:rPr lang="nl-NL" dirty="0"/>
              <a:t>ieders eigenheid, is hierbij belangrijk</a:t>
            </a:r>
            <a:r>
              <a:rPr lang="nl-NL" dirty="0" smtClean="0"/>
              <a:t>. 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4158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660501" y="4012730"/>
            <a:ext cx="7658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solidFill>
                  <a:srgbClr val="0092D1"/>
                </a:solidFill>
                <a:latin typeface="Lato Regular"/>
                <a:cs typeface="Lato Regular"/>
              </a:rPr>
              <a:t>Het onderwijs kan en moet een bijdrage leveren aan de verdere </a:t>
            </a:r>
          </a:p>
          <a:p>
            <a:pPr algn="ctr"/>
            <a:r>
              <a:rPr lang="nl-NL" dirty="0">
                <a:solidFill>
                  <a:srgbClr val="0092D1"/>
                </a:solidFill>
                <a:latin typeface="Lato Regular"/>
                <a:cs typeface="Lato Regular"/>
              </a:rPr>
              <a:t>o</a:t>
            </a:r>
            <a:r>
              <a:rPr lang="nl-NL" dirty="0" smtClean="0">
                <a:solidFill>
                  <a:srgbClr val="0092D1"/>
                </a:solidFill>
                <a:latin typeface="Lato Regular"/>
                <a:cs typeface="Lato Regular"/>
              </a:rPr>
              <a:t>ntwikkeling van Lelystad.</a:t>
            </a:r>
            <a:endParaRPr lang="nl-NL" dirty="0">
              <a:solidFill>
                <a:srgbClr val="0092D1"/>
              </a:solidFill>
              <a:latin typeface="Lato Regular"/>
              <a:cs typeface="Lato Regular"/>
            </a:endParaRPr>
          </a:p>
        </p:txBody>
      </p:sp>
      <p:pic>
        <p:nvPicPr>
          <p:cNvPr id="8" name="Afbeelding 7" descr="Schermafbeelding 2016-02-12 om 10.37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36" y="87980"/>
            <a:ext cx="6852662" cy="3854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Afbeelding 8" descr="logo_SVOL_L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994" y="215365"/>
            <a:ext cx="1255102" cy="32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93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0092D1"/>
                </a:solidFill>
              </a:rPr>
              <a:t>Altijd in ontwikkeling</a:t>
            </a:r>
          </a:p>
          <a:p>
            <a:r>
              <a:rPr lang="nl-NL" dirty="0" smtClean="0">
                <a:solidFill>
                  <a:srgbClr val="0092D1"/>
                </a:solidFill>
              </a:rPr>
              <a:t>Altijd in verbinding</a:t>
            </a:r>
            <a:endParaRPr lang="nl-NL" dirty="0">
              <a:solidFill>
                <a:srgbClr val="0092D1"/>
              </a:solidFill>
            </a:endParaRPr>
          </a:p>
        </p:txBody>
      </p:sp>
      <p:pic>
        <p:nvPicPr>
          <p:cNvPr id="5" name="Afbeelding 4" descr="logo_SVOL_L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575" y="1161594"/>
            <a:ext cx="6713623" cy="173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91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coveralladvieze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48" y="238138"/>
            <a:ext cx="3560232" cy="4547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Afbeelding 4" descr="vmbocover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509" y="95897"/>
            <a:ext cx="1697172" cy="241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Afbeelding 5" descr="havovwocover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514" y="2674509"/>
            <a:ext cx="1719005" cy="241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Afbeelding 6" descr="identiteitcover.jp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800" y="1301897"/>
            <a:ext cx="1728000" cy="241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2010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0092D1"/>
                </a:solidFill>
              </a:rPr>
              <a:t>Animatie	</a:t>
            </a:r>
            <a:endParaRPr lang="nl-NL" dirty="0">
              <a:solidFill>
                <a:srgbClr val="0092D1"/>
              </a:solidFill>
            </a:endParaRP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VIDEO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8842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2523" y="393218"/>
            <a:ext cx="5829300" cy="1409363"/>
          </a:xfrm>
        </p:spPr>
        <p:txBody>
          <a:bodyPr/>
          <a:lstStyle/>
          <a:p>
            <a:pPr algn="l"/>
            <a:r>
              <a:rPr lang="nl-NL" b="1" dirty="0" smtClean="0"/>
              <a:t>VMBO Lelystad</a:t>
            </a:r>
            <a:endParaRPr lang="nl-NL" b="1" dirty="0"/>
          </a:p>
        </p:txBody>
      </p:sp>
      <p:pic>
        <p:nvPicPr>
          <p:cNvPr id="11" name="Afbeelding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176" y="1930050"/>
            <a:ext cx="4671536" cy="3052505"/>
          </a:xfrm>
          <a:prstGeom prst="rect">
            <a:avLst/>
          </a:prstGeom>
          <a:noFill/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646601" y="1582309"/>
            <a:ext cx="5829300" cy="1409363"/>
          </a:xfrm>
          <a:prstGeom prst="rect">
            <a:avLst/>
          </a:prstGeom>
        </p:spPr>
        <p:txBody>
          <a:bodyPr vert="horz" lIns="68571" tIns="34289" rIns="68571" bIns="34289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nl-NL" sz="1800" b="1" dirty="0">
                <a:solidFill>
                  <a:srgbClr val="90C226"/>
                </a:solidFill>
                <a:latin typeface="Trebuchet MS"/>
              </a:rPr>
              <a:t>	Voor elke leerling een </a:t>
            </a:r>
          </a:p>
          <a:p>
            <a:pPr algn="l"/>
            <a:r>
              <a:rPr lang="nl-NL" sz="1800" b="1" dirty="0">
                <a:solidFill>
                  <a:srgbClr val="90C226"/>
                </a:solidFill>
                <a:latin typeface="Trebuchet MS"/>
              </a:rPr>
              <a:t>	goede leerroute</a:t>
            </a:r>
          </a:p>
        </p:txBody>
      </p:sp>
      <p:pic>
        <p:nvPicPr>
          <p:cNvPr id="4" name="Afbeelding 3" descr="logo_vmbo_SVOL_LC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90" y="688137"/>
            <a:ext cx="6535337" cy="411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71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logo_vmbo_SVOL_LC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14" y="802632"/>
            <a:ext cx="6535337" cy="434087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8000" y="457200"/>
            <a:ext cx="6888842" cy="990600"/>
          </a:xfrm>
        </p:spPr>
        <p:txBody>
          <a:bodyPr>
            <a:normAutofit/>
          </a:bodyPr>
          <a:lstStyle/>
          <a:p>
            <a:r>
              <a:rPr lang="nl-NL" dirty="0" smtClean="0"/>
              <a:t>Opdracht. Maak een ontwerp met daarin</a:t>
            </a:r>
            <a:r>
              <a:rPr lang="nl-NL" sz="2300" dirty="0"/>
              <a:t>: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08001" y="1872369"/>
            <a:ext cx="6447501" cy="2910580"/>
          </a:xfrm>
        </p:spPr>
        <p:txBody>
          <a:bodyPr>
            <a:normAutofit/>
          </a:bodyPr>
          <a:lstStyle/>
          <a:p>
            <a:pPr lvl="0"/>
            <a:r>
              <a:rPr lang="nl-NL" sz="1800" dirty="0"/>
              <a:t>De visie van waaruit dit cluster onderwijskundig wordt vormgegeven</a:t>
            </a:r>
          </a:p>
          <a:p>
            <a:pPr lvl="0"/>
            <a:endParaRPr lang="nl-NL" sz="1800" dirty="0"/>
          </a:p>
          <a:p>
            <a:pPr lvl="0"/>
            <a:r>
              <a:rPr lang="nl-NL" sz="1800" dirty="0"/>
              <a:t>Welke profielen van het vmbo worden (hoe) aangeboden?</a:t>
            </a:r>
          </a:p>
          <a:p>
            <a:pPr lvl="0"/>
            <a:endParaRPr lang="nl-NL" sz="1800" dirty="0"/>
          </a:p>
          <a:p>
            <a:pPr lvl="0"/>
            <a:r>
              <a:rPr lang="nl-NL" sz="1800" dirty="0"/>
              <a:t>Hoe wordt invulling gegeven aan talentontwikkeling?</a:t>
            </a:r>
          </a:p>
          <a:p>
            <a:pPr lvl="0"/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3551040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toelichting 3"/>
          <p:cNvSpPr/>
          <p:nvPr/>
        </p:nvSpPr>
        <p:spPr>
          <a:xfrm>
            <a:off x="3692526" y="197306"/>
            <a:ext cx="1511560" cy="1210647"/>
          </a:xfrm>
          <a:prstGeom prst="wedgeEllipseCallout">
            <a:avLst>
              <a:gd name="adj1" fmla="val -54724"/>
              <a:gd name="adj2" fmla="val 9205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r>
              <a:rPr lang="nl-NL" sz="1400" dirty="0">
                <a:solidFill>
                  <a:prstClr val="black"/>
                </a:solidFill>
                <a:latin typeface="Trebuchet MS"/>
              </a:rPr>
              <a:t>Opdracht = drieledig</a:t>
            </a:r>
          </a:p>
        </p:txBody>
      </p:sp>
      <p:sp>
        <p:nvSpPr>
          <p:cNvPr id="5" name="Ovale toelichting 4"/>
          <p:cNvSpPr/>
          <p:nvPr/>
        </p:nvSpPr>
        <p:spPr>
          <a:xfrm>
            <a:off x="5395426" y="1973425"/>
            <a:ext cx="1693506" cy="1210647"/>
          </a:xfrm>
          <a:prstGeom prst="wedgeEllipseCallout">
            <a:avLst>
              <a:gd name="adj1" fmla="val -112131"/>
              <a:gd name="adj2" fmla="val -32805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r>
              <a:rPr lang="nl-NL" sz="1400" dirty="0">
                <a:solidFill>
                  <a:prstClr val="black"/>
                </a:solidFill>
                <a:latin typeface="Trebuchet MS"/>
              </a:rPr>
              <a:t>Professionele ruimte</a:t>
            </a:r>
          </a:p>
        </p:txBody>
      </p:sp>
      <p:sp>
        <p:nvSpPr>
          <p:cNvPr id="6" name="Ovale toelichting 5"/>
          <p:cNvSpPr/>
          <p:nvPr/>
        </p:nvSpPr>
        <p:spPr>
          <a:xfrm>
            <a:off x="4065811" y="3222563"/>
            <a:ext cx="1695842" cy="1210647"/>
          </a:xfrm>
          <a:prstGeom prst="wedgeEllipseCallout">
            <a:avLst>
              <a:gd name="adj1" fmla="val -52184"/>
              <a:gd name="adj2" fmla="val -10274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r>
              <a:rPr lang="nl-NL" sz="1400" dirty="0">
                <a:solidFill>
                  <a:prstClr val="black"/>
                </a:solidFill>
                <a:latin typeface="Trebuchet MS"/>
              </a:rPr>
              <a:t>Samenhang en keuze in het curriculum</a:t>
            </a:r>
          </a:p>
        </p:txBody>
      </p:sp>
      <p:sp>
        <p:nvSpPr>
          <p:cNvPr id="7" name="Ovale toelichting 6"/>
          <p:cNvSpPr/>
          <p:nvPr/>
        </p:nvSpPr>
        <p:spPr>
          <a:xfrm>
            <a:off x="1349980" y="3121091"/>
            <a:ext cx="1695842" cy="1210647"/>
          </a:xfrm>
          <a:prstGeom prst="wedgeEllipseCallout">
            <a:avLst>
              <a:gd name="adj1" fmla="val 65835"/>
              <a:gd name="adj2" fmla="val -83673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r>
              <a:rPr lang="nl-NL" sz="1400" dirty="0">
                <a:solidFill>
                  <a:prstClr val="black"/>
                </a:solidFill>
                <a:latin typeface="Trebuchet MS"/>
              </a:rPr>
              <a:t>Arbeidsmarkt in de regio</a:t>
            </a:r>
          </a:p>
        </p:txBody>
      </p:sp>
      <p:sp>
        <p:nvSpPr>
          <p:cNvPr id="8" name="Ovale toelichting 7"/>
          <p:cNvSpPr/>
          <p:nvPr/>
        </p:nvSpPr>
        <p:spPr>
          <a:xfrm>
            <a:off x="345229" y="1793813"/>
            <a:ext cx="1695842" cy="1210647"/>
          </a:xfrm>
          <a:prstGeom prst="wedgeEllipseCallout">
            <a:avLst>
              <a:gd name="adj1" fmla="val 96784"/>
              <a:gd name="adj2" fmla="val -3326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r>
              <a:rPr lang="nl-NL" sz="1400" dirty="0">
                <a:solidFill>
                  <a:prstClr val="black"/>
                </a:solidFill>
                <a:latin typeface="Trebuchet MS"/>
              </a:rPr>
              <a:t>Het vmbo cluster in Lelystad</a:t>
            </a:r>
          </a:p>
        </p:txBody>
      </p:sp>
      <p:sp>
        <p:nvSpPr>
          <p:cNvPr id="9" name="Ovale toelichting 8"/>
          <p:cNvSpPr/>
          <p:nvPr/>
        </p:nvSpPr>
        <p:spPr>
          <a:xfrm>
            <a:off x="1109170" y="270590"/>
            <a:ext cx="1695842" cy="1210647"/>
          </a:xfrm>
          <a:prstGeom prst="wedgeEllipseCallout">
            <a:avLst>
              <a:gd name="adj1" fmla="val 57169"/>
              <a:gd name="adj2" fmla="val 94362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r>
              <a:rPr lang="nl-NL" sz="1400" dirty="0">
                <a:solidFill>
                  <a:prstClr val="black"/>
                </a:solidFill>
                <a:latin typeface="Trebuchet MS"/>
              </a:rPr>
              <a:t>Positionering vmbo,</a:t>
            </a:r>
          </a:p>
          <a:p>
            <a:pPr algn="ctr" defTabSz="685698"/>
            <a:r>
              <a:rPr lang="nl-NL" sz="1400" dirty="0">
                <a:solidFill>
                  <a:prstClr val="black"/>
                </a:solidFill>
                <a:latin typeface="Trebuchet MS"/>
              </a:rPr>
              <a:t>vakmanschap</a:t>
            </a:r>
          </a:p>
        </p:txBody>
      </p:sp>
      <p:sp>
        <p:nvSpPr>
          <p:cNvPr id="10" name="Ovale toelichting 9"/>
          <p:cNvSpPr/>
          <p:nvPr/>
        </p:nvSpPr>
        <p:spPr>
          <a:xfrm>
            <a:off x="5332445" y="583166"/>
            <a:ext cx="1511560" cy="1210647"/>
          </a:xfrm>
          <a:prstGeom prst="wedgeEllipseCallout">
            <a:avLst>
              <a:gd name="adj1" fmla="val -125557"/>
              <a:gd name="adj2" fmla="val 61415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r>
              <a:rPr lang="nl-NL" sz="1400" dirty="0">
                <a:solidFill>
                  <a:prstClr val="black"/>
                </a:solidFill>
                <a:latin typeface="Trebuchet MS"/>
              </a:rPr>
              <a:t>Maatwerk = urgent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3045826" y="2050366"/>
            <a:ext cx="1222931" cy="438581"/>
          </a:xfrm>
          <a:prstGeom prst="rect">
            <a:avLst/>
          </a:prstGeom>
          <a:noFill/>
        </p:spPr>
        <p:txBody>
          <a:bodyPr wrap="none" lIns="68571" tIns="34289" rIns="68571" bIns="34289" rtlCol="0">
            <a:spAutoFit/>
          </a:bodyPr>
          <a:lstStyle/>
          <a:p>
            <a:pPr defTabSz="685698"/>
            <a:r>
              <a:rPr lang="nl-NL" sz="2400" dirty="0">
                <a:solidFill>
                  <a:prstClr val="black"/>
                </a:solidFill>
                <a:latin typeface="Trebuchet MS"/>
              </a:rPr>
              <a:t>Context</a:t>
            </a:r>
          </a:p>
        </p:txBody>
      </p:sp>
      <p:pic>
        <p:nvPicPr>
          <p:cNvPr id="12" name="Afbeelding 11" descr="logo_vmbo_SVOL_LC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14" y="834027"/>
            <a:ext cx="6535337" cy="434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03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 flipH="1">
            <a:off x="512204" y="1963537"/>
            <a:ext cx="6655059" cy="71558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marL="342848" indent="-342848" defTabSz="685698">
              <a:buFont typeface="Arial" panose="020B0604020202020204" pitchFamily="34" charset="0"/>
              <a:buChar char="•"/>
            </a:pPr>
            <a:r>
              <a:rPr lang="nl-NL" sz="2100" dirty="0">
                <a:solidFill>
                  <a:prstClr val="black"/>
                </a:solidFill>
                <a:latin typeface="Trebuchet MS"/>
              </a:rPr>
              <a:t>Voor elke leerling een goede leerroute  </a:t>
            </a:r>
          </a:p>
          <a:p>
            <a:pPr defTabSz="685698"/>
            <a:r>
              <a:rPr lang="nl-NL" sz="2100" dirty="0">
                <a:solidFill>
                  <a:prstClr val="black"/>
                </a:solidFill>
                <a:latin typeface="Trebuchet MS"/>
              </a:rPr>
              <a:t>    		kansarme leerlingen bestaan niet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573534" y="2928430"/>
            <a:ext cx="8460743" cy="71558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marL="342848" indent="-342848" defTabSz="685698">
              <a:buFont typeface="Arial" panose="020B0604020202020204" pitchFamily="34" charset="0"/>
              <a:buChar char="•"/>
            </a:pPr>
            <a:r>
              <a:rPr lang="nl-NL" sz="2100" dirty="0">
                <a:solidFill>
                  <a:prstClr val="black"/>
                </a:solidFill>
                <a:latin typeface="Trebuchet MS"/>
              </a:rPr>
              <a:t>Leren door doen en denken  </a:t>
            </a:r>
          </a:p>
          <a:p>
            <a:pPr defTabSz="685698"/>
            <a:r>
              <a:rPr lang="nl-NL" sz="2100" dirty="0">
                <a:solidFill>
                  <a:prstClr val="black"/>
                </a:solidFill>
                <a:latin typeface="Trebuchet MS"/>
              </a:rPr>
              <a:t>    		de beroepenwereld als uitdagende leeromgeving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573529" y="3810826"/>
            <a:ext cx="6422702" cy="71558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marL="342848" indent="-342848" defTabSz="685698">
              <a:buFont typeface="Arial" panose="020B0604020202020204" pitchFamily="34" charset="0"/>
              <a:buChar char="•"/>
            </a:pPr>
            <a:r>
              <a:rPr lang="nl-NL" sz="2100" dirty="0">
                <a:solidFill>
                  <a:prstClr val="black"/>
                </a:solidFill>
                <a:latin typeface="Trebuchet MS"/>
              </a:rPr>
              <a:t>Leren met ruggengraat  </a:t>
            </a:r>
          </a:p>
          <a:p>
            <a:pPr defTabSz="685698"/>
            <a:r>
              <a:rPr lang="nl-NL" sz="2100" dirty="0">
                <a:solidFill>
                  <a:prstClr val="black"/>
                </a:solidFill>
                <a:latin typeface="Trebuchet MS"/>
              </a:rPr>
              <a:t>     		zonder inspanning geen succes</a:t>
            </a:r>
          </a:p>
        </p:txBody>
      </p:sp>
      <p:sp>
        <p:nvSpPr>
          <p:cNvPr id="7" name="AutoShape 2" descr="Afbeeldingsresultaat voor leerroute"/>
          <p:cNvSpPr>
            <a:spLocks noChangeAspect="1" noChangeArrowheads="1"/>
          </p:cNvSpPr>
          <p:nvPr/>
        </p:nvSpPr>
        <p:spPr bwMode="auto">
          <a:xfrm>
            <a:off x="-23813" y="-10239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defTabSz="685698"/>
            <a:endParaRPr lang="nl-NL" sz="140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247" y="126207"/>
            <a:ext cx="3499679" cy="1766602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573535" y="1134267"/>
            <a:ext cx="2145059" cy="530915"/>
          </a:xfrm>
          <a:prstGeom prst="rect">
            <a:avLst/>
          </a:prstGeom>
          <a:noFill/>
        </p:spPr>
        <p:txBody>
          <a:bodyPr wrap="none" lIns="68571" tIns="34289" rIns="68571" bIns="34289" rtlCol="0">
            <a:spAutoFit/>
          </a:bodyPr>
          <a:lstStyle/>
          <a:p>
            <a:pPr defTabSz="685698"/>
            <a:r>
              <a:rPr lang="en-US" sz="3000" b="1" dirty="0" err="1">
                <a:solidFill>
                  <a:prstClr val="black"/>
                </a:solidFill>
                <a:latin typeface="Trebuchet MS"/>
              </a:rPr>
              <a:t>Drie</a:t>
            </a:r>
            <a:r>
              <a:rPr lang="en-US" sz="3000" b="1" dirty="0">
                <a:solidFill>
                  <a:prstClr val="black"/>
                </a:solidFill>
                <a:latin typeface="Trebuchet MS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rebuchet MS"/>
              </a:rPr>
              <a:t>pijlers</a:t>
            </a:r>
            <a:endParaRPr lang="nl-NL" sz="3000" b="1" dirty="0">
              <a:solidFill>
                <a:prstClr val="black"/>
              </a:solidFill>
              <a:latin typeface="Trebuchet MS"/>
            </a:endParaRPr>
          </a:p>
        </p:txBody>
      </p:sp>
      <p:cxnSp>
        <p:nvCxnSpPr>
          <p:cNvPr id="21" name="Rechte verbindingslijn met pijl 20"/>
          <p:cNvCxnSpPr/>
          <p:nvPr/>
        </p:nvCxnSpPr>
        <p:spPr>
          <a:xfrm>
            <a:off x="1261872" y="2559907"/>
            <a:ext cx="56692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Rechte verbindingslijn met pijl 22"/>
          <p:cNvCxnSpPr/>
          <p:nvPr/>
        </p:nvCxnSpPr>
        <p:spPr>
          <a:xfrm>
            <a:off x="1296951" y="3479292"/>
            <a:ext cx="56692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Rechte verbindingslijn met pijl 23"/>
          <p:cNvCxnSpPr/>
          <p:nvPr/>
        </p:nvCxnSpPr>
        <p:spPr>
          <a:xfrm>
            <a:off x="1296951" y="4384548"/>
            <a:ext cx="56692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1" name="Afbeelding 10" descr="logo_vmbo_SVOL_LC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14" y="802632"/>
            <a:ext cx="6535337" cy="434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94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eidinggevend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Plaza">
  <a:themeElements>
    <a:clrScheme name="Aangepast 1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CE0202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Briesje">
  <a:themeElements>
    <a:clrScheme name="Briesj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esj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iesj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Leidinggevend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8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470</Words>
  <Application>Microsoft Macintosh PowerPoint</Application>
  <PresentationFormat>Diavoorstelling (16:9)</PresentationFormat>
  <Paragraphs>116</Paragraphs>
  <Slides>32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7</vt:i4>
      </vt:variant>
      <vt:variant>
        <vt:lpstr>Diatitels</vt:lpstr>
      </vt:variant>
      <vt:variant>
        <vt:i4>32</vt:i4>
      </vt:variant>
    </vt:vector>
  </HeadingPairs>
  <TitlesOfParts>
    <vt:vector size="39" baseType="lpstr">
      <vt:lpstr>Office-thema</vt:lpstr>
      <vt:lpstr>Leidinggevend</vt:lpstr>
      <vt:lpstr>Facet</vt:lpstr>
      <vt:lpstr>Plaza</vt:lpstr>
      <vt:lpstr>Briesje</vt:lpstr>
      <vt:lpstr>1_Leidinggevend</vt:lpstr>
      <vt:lpstr>1_Facet</vt:lpstr>
      <vt:lpstr>PowerPoint-presentatie</vt:lpstr>
      <vt:lpstr>Bruggen slaan </vt:lpstr>
      <vt:lpstr>Waarom veranderen</vt:lpstr>
      <vt:lpstr>PowerPoint-presentatie</vt:lpstr>
      <vt:lpstr>Animatie </vt:lpstr>
      <vt:lpstr>VMBO Lelystad</vt:lpstr>
      <vt:lpstr>Opdracht. Maak een ontwerp met daarin: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Havo/vwo-cluster </vt:lpstr>
      <vt:lpstr>Opdracht</vt:lpstr>
      <vt:lpstr>Onderwijscluster havo/vwo</vt:lpstr>
      <vt:lpstr>Kleinschalig en veilig</vt:lpstr>
      <vt:lpstr>Inspelen op talent</vt:lpstr>
      <vt:lpstr>Instroom en doorstroom</vt:lpstr>
      <vt:lpstr>Excellentie en verbreding</vt:lpstr>
      <vt:lpstr>havo/vwo-cluster</vt:lpstr>
      <vt:lpstr>PowerPoint-presentatie</vt:lpstr>
      <vt:lpstr>Jezelf kunnen en durven zijn!</vt:lpstr>
      <vt:lpstr>Wat verstaan wij onder Identiteit?</vt:lpstr>
      <vt:lpstr>Identiteit op de lessentabel</vt:lpstr>
      <vt:lpstr>Activiteiten</vt:lpstr>
      <vt:lpstr>Uitgangspunten bij aandacht voor identiteit in de twee clusters:  “Zo doen wij dat hier”</vt:lpstr>
      <vt:lpstr>PowerPoint-presentatie</vt:lpstr>
      <vt:lpstr>PowerPoint-presentatie</vt:lpstr>
    </vt:vector>
  </TitlesOfParts>
  <Company>Stichting voor Voortgezet Onderwijs Lelystad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Rhody Matthijs</dc:creator>
  <cp:lastModifiedBy>Rhody Matthijs</cp:lastModifiedBy>
  <cp:revision>82</cp:revision>
  <dcterms:created xsi:type="dcterms:W3CDTF">2016-01-05T10:15:11Z</dcterms:created>
  <dcterms:modified xsi:type="dcterms:W3CDTF">2016-04-07T10:30:51Z</dcterms:modified>
</cp:coreProperties>
</file>