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9" r:id="rId4"/>
    <p:sldMasterId id="2147483734" r:id="rId5"/>
    <p:sldMasterId id="2147483746" r:id="rId6"/>
    <p:sldMasterId id="2147483759" r:id="rId7"/>
    <p:sldMasterId id="2147483771" r:id="rId8"/>
  </p:sldMasterIdLst>
  <p:notesMasterIdLst>
    <p:notesMasterId r:id="rId41"/>
  </p:notesMasterIdLst>
  <p:sldIdLst>
    <p:sldId id="256" r:id="rId9"/>
    <p:sldId id="309" r:id="rId10"/>
    <p:sldId id="331" r:id="rId11"/>
    <p:sldId id="332" r:id="rId12"/>
    <p:sldId id="310" r:id="rId13"/>
    <p:sldId id="257" r:id="rId14"/>
    <p:sldId id="335" r:id="rId15"/>
    <p:sldId id="336" r:id="rId16"/>
    <p:sldId id="337" r:id="rId17"/>
    <p:sldId id="338" r:id="rId18"/>
    <p:sldId id="339" r:id="rId19"/>
    <p:sldId id="340" r:id="rId20"/>
    <p:sldId id="341" r:id="rId21"/>
    <p:sldId id="342" r:id="rId22"/>
    <p:sldId id="343" r:id="rId23"/>
    <p:sldId id="323" r:id="rId24"/>
    <p:sldId id="258" r:id="rId25"/>
    <p:sldId id="324" r:id="rId26"/>
    <p:sldId id="263" r:id="rId27"/>
    <p:sldId id="268" r:id="rId28"/>
    <p:sldId id="271" r:id="rId29"/>
    <p:sldId id="277" r:id="rId30"/>
    <p:sldId id="280" r:id="rId31"/>
    <p:sldId id="281" r:id="rId32"/>
    <p:sldId id="282" r:id="rId33"/>
    <p:sldId id="283" r:id="rId34"/>
    <p:sldId id="284" r:id="rId35"/>
    <p:sldId id="285" r:id="rId36"/>
    <p:sldId id="288" r:id="rId37"/>
    <p:sldId id="326" r:id="rId38"/>
    <p:sldId id="327" r:id="rId39"/>
    <p:sldId id="304" r:id="rId40"/>
  </p:sldIdLst>
  <p:sldSz cx="9144000" cy="5143500" type="screen16x9"/>
  <p:notesSz cx="6858000" cy="9144000"/>
  <p:defaultText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66" d="100"/>
          <a:sy n="166" d="100"/>
        </p:scale>
        <p:origin x="-368"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E70AF2-D368-8F43-B920-03E5019DA16E}" type="datetimeFigureOut">
              <a:rPr lang="nl-NL" smtClean="0"/>
              <a:t>05-04-16</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556312-FC5A-1541-AAFA-53454A0FDF15}" type="slidenum">
              <a:rPr lang="nl-NL" smtClean="0"/>
              <a:t>‹nr.›</a:t>
            </a:fld>
            <a:endParaRPr lang="nl-NL"/>
          </a:p>
        </p:txBody>
      </p:sp>
    </p:spTree>
    <p:extLst>
      <p:ext uri="{BB962C8B-B14F-4D97-AF65-F5344CB8AC3E}">
        <p14:creationId xmlns:p14="http://schemas.microsoft.com/office/powerpoint/2010/main" val="122626439"/>
      </p:ext>
    </p:extLst>
  </p:cSld>
  <p:clrMap bg1="lt1" tx1="dk1" bg2="lt2" tx2="dk2" accent1="accent1" accent2="accent2" accent3="accent3" accent4="accent4" accent5="accent5" accent6="accent6" hlink="hlink" folHlink="folHlink"/>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8"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smtClean="0"/>
              <a:t>Aantallen</a:t>
            </a:r>
            <a:r>
              <a:rPr lang="nl-NL" baseline="0" dirty="0" smtClean="0"/>
              <a:t> </a:t>
            </a:r>
            <a:r>
              <a:rPr lang="nl-NL" baseline="0" dirty="0" err="1" smtClean="0"/>
              <a:t>witm</a:t>
            </a:r>
            <a:r>
              <a:rPr lang="nl-NL" baseline="0" dirty="0" smtClean="0"/>
              <a:t> </a:t>
            </a:r>
            <a:r>
              <a:rPr lang="nl-NL" baseline="0" dirty="0" err="1" smtClean="0"/>
              <a:t>ipv</a:t>
            </a:r>
            <a:r>
              <a:rPr lang="nl-NL" baseline="0" dirty="0" smtClean="0"/>
              <a:t> zwart, </a:t>
            </a:r>
            <a:r>
              <a:rPr lang="nl-NL" dirty="0" smtClean="0"/>
              <a:t>Havo</a:t>
            </a:r>
            <a:r>
              <a:rPr lang="nl-NL" baseline="0" dirty="0" smtClean="0"/>
              <a:t> in blauw, en andere foto op achtergrond (die van een neutraal gebouw)</a:t>
            </a:r>
            <a:endParaRPr lang="nl-NL" dirty="0"/>
          </a:p>
        </p:txBody>
      </p:sp>
      <p:sp>
        <p:nvSpPr>
          <p:cNvPr id="4" name="Tijdelijke aanduiding voor dianummer 3"/>
          <p:cNvSpPr>
            <a:spLocks noGrp="1"/>
          </p:cNvSpPr>
          <p:nvPr>
            <p:ph type="sldNum" sz="quarter" idx="10"/>
          </p:nvPr>
        </p:nvSpPr>
        <p:spPr/>
        <p:txBody>
          <a:bodyPr/>
          <a:lstStyle/>
          <a:p>
            <a:fld id="{570BBF3F-E957-4048-90C9-6C9B217435CD}" type="slidenum">
              <a:rPr lang="nl-NL" smtClean="0">
                <a:solidFill>
                  <a:prstClr val="black"/>
                </a:solidFill>
                <a:latin typeface="Calibri"/>
              </a:rPr>
              <a:pPr/>
              <a:t>3</a:t>
            </a:fld>
            <a:endParaRPr lang="nl-NL">
              <a:solidFill>
                <a:prstClr val="black"/>
              </a:solidFill>
              <a:latin typeface="Calibri"/>
            </a:endParaRPr>
          </a:p>
        </p:txBody>
      </p:sp>
    </p:spTree>
    <p:extLst>
      <p:ext uri="{BB962C8B-B14F-4D97-AF65-F5344CB8AC3E}">
        <p14:creationId xmlns:p14="http://schemas.microsoft.com/office/powerpoint/2010/main" val="98157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smtClean="0"/>
              <a:t>Keuzes</a:t>
            </a:r>
            <a:r>
              <a:rPr lang="nl-NL" baseline="0" dirty="0" smtClean="0"/>
              <a:t> zinnen mogen tegelijkertijd verschijnen</a:t>
            </a:r>
            <a:endParaRPr lang="nl-NL" dirty="0"/>
          </a:p>
        </p:txBody>
      </p:sp>
      <p:sp>
        <p:nvSpPr>
          <p:cNvPr id="4" name="Tijdelijke aanduiding voor dianummer 3"/>
          <p:cNvSpPr>
            <a:spLocks noGrp="1"/>
          </p:cNvSpPr>
          <p:nvPr>
            <p:ph type="sldNum" sz="quarter" idx="10"/>
          </p:nvPr>
        </p:nvSpPr>
        <p:spPr/>
        <p:txBody>
          <a:bodyPr/>
          <a:lstStyle/>
          <a:p>
            <a:fld id="{4D3A6649-F7FA-A84A-82AE-97CFF90AF108}" type="slidenum">
              <a:rPr lang="nl-NL" smtClean="0">
                <a:solidFill>
                  <a:prstClr val="black"/>
                </a:solidFill>
                <a:latin typeface="Calibri"/>
              </a:rPr>
              <a:pPr/>
              <a:t>4</a:t>
            </a:fld>
            <a:endParaRPr lang="nl-NL">
              <a:solidFill>
                <a:prstClr val="black"/>
              </a:solidFill>
              <a:latin typeface="Calibri"/>
            </a:endParaRPr>
          </a:p>
        </p:txBody>
      </p:sp>
    </p:spTree>
    <p:extLst>
      <p:ext uri="{BB962C8B-B14F-4D97-AF65-F5344CB8AC3E}">
        <p14:creationId xmlns:p14="http://schemas.microsoft.com/office/powerpoint/2010/main" val="187852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60F4D5B-3000-4A14-AB2D-0E6AE468DF35}" type="slidenum">
              <a:rPr lang="nl-NL" smtClean="0">
                <a:solidFill>
                  <a:prstClr val="black"/>
                </a:solidFill>
                <a:latin typeface="Calibri"/>
              </a:rPr>
              <a:pPr/>
              <a:t>23</a:t>
            </a:fld>
            <a:endParaRPr lang="nl-NL">
              <a:solidFill>
                <a:prstClr val="black"/>
              </a:solidFill>
              <a:latin typeface="Calibri"/>
            </a:endParaRPr>
          </a:p>
        </p:txBody>
      </p:sp>
    </p:spTree>
    <p:extLst>
      <p:ext uri="{BB962C8B-B14F-4D97-AF65-F5344CB8AC3E}">
        <p14:creationId xmlns:p14="http://schemas.microsoft.com/office/powerpoint/2010/main" val="144517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1"/>
            <a:ext cx="7772400" cy="1102519"/>
          </a:xfrm>
        </p:spPr>
        <p:txBody>
          <a:bodyPr/>
          <a:lstStyle/>
          <a:p>
            <a:r>
              <a:rPr lang="en-US" smtClean="0"/>
              <a:t>Titelstijl van model bewerken</a:t>
            </a:r>
            <a:endParaRPr lang="nl-NL"/>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11A47D91-229B-4F48-A7E6-8ABB63F09972}" type="datetimeFigureOut">
              <a:rPr lang="nl-NL" smtClean="0"/>
              <a:t>05-04-16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980960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10"/>
          </p:nvPr>
        </p:nvSpPr>
        <p:spPr/>
        <p:txBody>
          <a:bodyPr/>
          <a:lstStyle/>
          <a:p>
            <a:fld id="{11A47D91-229B-4F48-A7E6-8ABB63F09972}" type="datetimeFigureOut">
              <a:rPr lang="nl-NL" smtClean="0"/>
              <a:t>05-04-16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689785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5"/>
            <a:ext cx="3840480" cy="871538"/>
          </a:xfrm>
        </p:spPr>
        <p:txBody>
          <a:bodyPr anchor="b"/>
          <a:lstStyle>
            <a:lvl1pPr algn="ctr">
              <a:defRPr sz="2700" b="0"/>
            </a:lvl1pPr>
          </a:lstStyle>
          <a:p>
            <a:r>
              <a:rPr lang="en-US" smtClean="0"/>
              <a:t>Titelstijl van model bewerken</a:t>
            </a:r>
            <a:endParaRPr/>
          </a:p>
        </p:txBody>
      </p:sp>
      <p:sp>
        <p:nvSpPr>
          <p:cNvPr id="3" name="Content Placeholder 2"/>
          <p:cNvSpPr>
            <a:spLocks noGrp="1"/>
          </p:cNvSpPr>
          <p:nvPr>
            <p:ph idx="1"/>
          </p:nvPr>
        </p:nvSpPr>
        <p:spPr>
          <a:xfrm>
            <a:off x="4742824" y="276227"/>
            <a:ext cx="3840480" cy="4181475"/>
          </a:xfrm>
        </p:spPr>
        <p:txBody>
          <a:bodyPr>
            <a:normAutofit/>
          </a:bodyPr>
          <a:lstStyle>
            <a:lvl1pPr>
              <a:spcBef>
                <a:spcPts val="1500"/>
              </a:spcBef>
              <a:defRPr sz="1700"/>
            </a:lvl1pPr>
            <a:lvl2pPr>
              <a:defRPr sz="1500"/>
            </a:lvl2pPr>
            <a:lvl3pPr>
              <a:defRPr sz="1400"/>
            </a:lvl3pPr>
            <a:lvl4pPr>
              <a:defRPr sz="1400"/>
            </a:lvl4pPr>
            <a:lvl5pPr>
              <a:defRPr sz="1400"/>
            </a:lvl5pPr>
            <a:lvl6pPr>
              <a:defRPr sz="1500"/>
            </a:lvl6pPr>
            <a:lvl7pPr>
              <a:defRPr sz="1500"/>
            </a:lvl7pPr>
            <a:lvl8pPr>
              <a:defRPr sz="1500"/>
            </a:lvl8pPr>
            <a:lvl9pPr>
              <a:defRPr sz="15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Text Placeholder 3"/>
          <p:cNvSpPr>
            <a:spLocks noGrp="1"/>
          </p:cNvSpPr>
          <p:nvPr>
            <p:ph type="body" sz="half" idx="2"/>
          </p:nvPr>
        </p:nvSpPr>
        <p:spPr>
          <a:xfrm>
            <a:off x="533399" y="1340892"/>
            <a:ext cx="3840480" cy="2790114"/>
          </a:xfrm>
        </p:spPr>
        <p:txBody>
          <a:bodyPr>
            <a:normAutofit/>
          </a:bodyPr>
          <a:lstStyle>
            <a:lvl1pPr marL="0" indent="0" algn="ctr">
              <a:spcBef>
                <a:spcPts val="450"/>
              </a:spcBef>
              <a:buNone/>
              <a:defRPr sz="1400"/>
            </a:lvl1pPr>
            <a:lvl2pPr marL="342857" indent="0">
              <a:buNone/>
              <a:defRPr sz="900"/>
            </a:lvl2pPr>
            <a:lvl3pPr marL="685715" indent="0">
              <a:buNone/>
              <a:defRPr sz="800"/>
            </a:lvl3pPr>
            <a:lvl4pPr marL="1028573" indent="0">
              <a:buNone/>
              <a:defRPr sz="700"/>
            </a:lvl4pPr>
            <a:lvl5pPr marL="1371430" indent="0">
              <a:buNone/>
              <a:defRPr sz="700"/>
            </a:lvl5pPr>
            <a:lvl6pPr marL="1714289" indent="0">
              <a:buNone/>
              <a:defRPr sz="700"/>
            </a:lvl6pPr>
            <a:lvl7pPr marL="2057144" indent="0">
              <a:buNone/>
              <a:defRPr sz="700"/>
            </a:lvl7pPr>
            <a:lvl8pPr marL="2400000" indent="0">
              <a:buNone/>
              <a:defRPr sz="700"/>
            </a:lvl8pPr>
            <a:lvl9pPr marL="2742857" indent="0">
              <a:buNone/>
              <a:defRPr sz="7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6" name="Footer Placeholder 5"/>
          <p:cNvSpPr>
            <a:spLocks noGrp="1"/>
          </p:cNvSpPr>
          <p:nvPr>
            <p:ph type="ftr" sz="quarter" idx="11"/>
          </p:nvPr>
        </p:nvSpPr>
        <p:spPr/>
        <p:txBody>
          <a:bodyPr/>
          <a:lstStyle/>
          <a:p>
            <a:endParaRPr lang="nl-NL">
              <a:solidFill>
                <a:prstClr val="white"/>
              </a:solidFill>
              <a:latin typeface="News Gothic MT"/>
            </a:endParaRPr>
          </a:p>
        </p:txBody>
      </p:sp>
      <p:sp>
        <p:nvSpPr>
          <p:cNvPr id="7" name="Slide Number Placeholder 6"/>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7435261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33404" y="458905"/>
            <a:ext cx="4079545" cy="871538"/>
          </a:xfrm>
        </p:spPr>
        <p:txBody>
          <a:bodyPr anchor="b"/>
          <a:lstStyle>
            <a:lvl1pPr algn="ctr">
              <a:defRPr sz="2700" b="0"/>
            </a:lvl1pPr>
          </a:lstStyle>
          <a:p>
            <a:r>
              <a:rPr lang="en-US" smtClean="0"/>
              <a:t>Titelstijl van model bewerken</a:t>
            </a:r>
            <a:endParaRPr/>
          </a:p>
        </p:txBody>
      </p:sp>
      <p:sp>
        <p:nvSpPr>
          <p:cNvPr id="4" name="Text Placeholder 3"/>
          <p:cNvSpPr>
            <a:spLocks noGrp="1"/>
          </p:cNvSpPr>
          <p:nvPr>
            <p:ph type="body" sz="half" idx="2"/>
          </p:nvPr>
        </p:nvSpPr>
        <p:spPr>
          <a:xfrm>
            <a:off x="533404" y="1340892"/>
            <a:ext cx="4079545" cy="2790114"/>
          </a:xfrm>
        </p:spPr>
        <p:txBody>
          <a:bodyPr>
            <a:normAutofit/>
          </a:bodyPr>
          <a:lstStyle>
            <a:lvl1pPr marL="0" indent="0" algn="ctr">
              <a:spcBef>
                <a:spcPts val="450"/>
              </a:spcBef>
              <a:buNone/>
              <a:defRPr sz="1400"/>
            </a:lvl1pPr>
            <a:lvl2pPr marL="342857" indent="0">
              <a:buNone/>
              <a:defRPr sz="900"/>
            </a:lvl2pPr>
            <a:lvl3pPr marL="685715" indent="0">
              <a:buNone/>
              <a:defRPr sz="800"/>
            </a:lvl3pPr>
            <a:lvl4pPr marL="1028573" indent="0">
              <a:buNone/>
              <a:defRPr sz="700"/>
            </a:lvl4pPr>
            <a:lvl5pPr marL="1371430" indent="0">
              <a:buNone/>
              <a:defRPr sz="700"/>
            </a:lvl5pPr>
            <a:lvl6pPr marL="1714289" indent="0">
              <a:buNone/>
              <a:defRPr sz="700"/>
            </a:lvl6pPr>
            <a:lvl7pPr marL="2057144" indent="0">
              <a:buNone/>
              <a:defRPr sz="700"/>
            </a:lvl7pPr>
            <a:lvl8pPr marL="2400000" indent="0">
              <a:buNone/>
              <a:defRPr sz="700"/>
            </a:lvl8pPr>
            <a:lvl9pPr marL="2742857" indent="0">
              <a:buNone/>
              <a:defRPr sz="7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6" name="Footer Placeholder 5"/>
          <p:cNvSpPr>
            <a:spLocks noGrp="1"/>
          </p:cNvSpPr>
          <p:nvPr>
            <p:ph type="ftr" sz="quarter" idx="11"/>
          </p:nvPr>
        </p:nvSpPr>
        <p:spPr/>
        <p:txBody>
          <a:bodyPr/>
          <a:lstStyle/>
          <a:p>
            <a:endParaRPr lang="nl-NL">
              <a:solidFill>
                <a:prstClr val="white"/>
              </a:solidFill>
              <a:latin typeface="News Gothic MT"/>
            </a:endParaRPr>
          </a:p>
        </p:txBody>
      </p:sp>
      <p:sp>
        <p:nvSpPr>
          <p:cNvPr id="7" name="Slide Number Placeholder 6"/>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
        <p:nvSpPr>
          <p:cNvPr id="8" name="Picture Placeholder 2"/>
          <p:cNvSpPr>
            <a:spLocks noGrp="1"/>
          </p:cNvSpPr>
          <p:nvPr>
            <p:ph type="pic" idx="1"/>
          </p:nvPr>
        </p:nvSpPr>
        <p:spPr>
          <a:xfrm>
            <a:off x="5090617" y="269547"/>
            <a:ext cx="3657600" cy="3988558"/>
          </a:xfrm>
          <a:ln w="3175">
            <a:solidFill>
              <a:schemeClr val="bg1"/>
            </a:solidFill>
          </a:ln>
          <a:effectLst>
            <a:outerShdw blurRad="63500" sx="100500" sy="100500" algn="ctr" rotWithShape="0">
              <a:prstClr val="black">
                <a:alpha val="50000"/>
              </a:prstClr>
            </a:outerShdw>
          </a:effectLst>
        </p:spPr>
        <p:txBody>
          <a:bodyPr vert="horz" lIns="68573" tIns="34289" rIns="68573" bIns="34289" rtlCol="0">
            <a:normAutofit/>
          </a:bodyPr>
          <a:lstStyle>
            <a:lvl1pPr marL="0" indent="0" algn="l" defTabSz="685715" rtl="0" eaLnBrk="1" latinLnBrk="0" hangingPunct="1">
              <a:spcBef>
                <a:spcPts val="1500"/>
              </a:spcBef>
              <a:buClr>
                <a:schemeClr val="accent1">
                  <a:lumMod val="60000"/>
                  <a:lumOff val="40000"/>
                </a:schemeClr>
              </a:buClr>
              <a:buSzPct val="110000"/>
              <a:buFont typeface="Wingdings 2" pitchFamily="18" charset="2"/>
              <a:buNone/>
              <a:defRPr sz="2400" kern="1200">
                <a:solidFill>
                  <a:schemeClr val="tx1">
                    <a:lumMod val="65000"/>
                    <a:lumOff val="35000"/>
                  </a:schemeClr>
                </a:solidFill>
                <a:latin typeface="+mn-lt"/>
                <a:ea typeface="+mn-ea"/>
                <a:cs typeface="+mn-cs"/>
              </a:defRPr>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smtClean="0"/>
              <a:t>Sleep de afbeelding naar de tijdelijke aanduiding of klik op het pictogram als u een afbeelding wilt toevoegen</a:t>
            </a:r>
            <a:endParaRPr/>
          </a:p>
        </p:txBody>
      </p:sp>
    </p:spTree>
    <p:extLst>
      <p:ext uri="{BB962C8B-B14F-4D97-AF65-F5344CB8AC3E}">
        <p14:creationId xmlns:p14="http://schemas.microsoft.com/office/powerpoint/2010/main" val="17143379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20299183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276227"/>
            <a:ext cx="1524000" cy="4181475"/>
          </a:xfrm>
        </p:spPr>
        <p:txBody>
          <a:bodyPr vert="eaVert"/>
          <a:lstStyle/>
          <a:p>
            <a:r>
              <a:rPr lang="en-US" smtClean="0"/>
              <a:t>Titelstijl van model bewerken</a:t>
            </a:r>
            <a:endParaRPr/>
          </a:p>
        </p:txBody>
      </p:sp>
      <p:sp>
        <p:nvSpPr>
          <p:cNvPr id="3" name="Vertical Text Placeholder 2"/>
          <p:cNvSpPr>
            <a:spLocks noGrp="1"/>
          </p:cNvSpPr>
          <p:nvPr>
            <p:ph type="body" orient="vert" idx="1"/>
          </p:nvPr>
        </p:nvSpPr>
        <p:spPr>
          <a:xfrm>
            <a:off x="549274" y="276227"/>
            <a:ext cx="6689726" cy="4181475"/>
          </a:xfrm>
        </p:spPr>
        <p:txBody>
          <a:bodyPr vert="eaVert"/>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402999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0"/>
            <a:ext cx="2057400" cy="4388644"/>
          </a:xfrm>
        </p:spPr>
        <p:txBody>
          <a:bodyPr vert="eaVert"/>
          <a:lstStyle/>
          <a:p>
            <a:r>
              <a:rPr lang="en-US" smtClean="0"/>
              <a:t>Titelstijl van model bewerken</a:t>
            </a:r>
            <a:endParaRPr lang="nl-NL"/>
          </a:p>
        </p:txBody>
      </p:sp>
      <p:sp>
        <p:nvSpPr>
          <p:cNvPr id="3" name="Tijdelijke aanduiding voor verticale tekst 2"/>
          <p:cNvSpPr>
            <a:spLocks noGrp="1"/>
          </p:cNvSpPr>
          <p:nvPr>
            <p:ph type="body" orient="vert" idx="1"/>
          </p:nvPr>
        </p:nvSpPr>
        <p:spPr>
          <a:xfrm>
            <a:off x="457200" y="205980"/>
            <a:ext cx="6019800" cy="4388644"/>
          </a:xfrm>
        </p:spPr>
        <p:txBody>
          <a:bodyPr vert="eaVert"/>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10"/>
          </p:nvPr>
        </p:nvSpPr>
        <p:spPr/>
        <p:txBody>
          <a:bodyPr/>
          <a:lstStyle/>
          <a:p>
            <a:fld id="{11A47D91-229B-4F48-A7E6-8ABB63F09972}" type="datetimeFigureOut">
              <a:rPr lang="nl-NL" smtClean="0"/>
              <a:t>05-04-16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2056588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nl-NL" smtClean="0"/>
              <a:t>Titelstijl van model bewerken</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smtClean="0"/>
              <a:t>Klik om de titelstijl van het model te bewerken</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solidFill>
                  <a:prstClr val="black">
                    <a:lumMod val="65000"/>
                    <a:lumOff val="35000"/>
                  </a:prstClr>
                </a:solidFill>
              </a:rPr>
              <a:pPr/>
              <a:t>05-04-16</a:t>
            </a:fld>
            <a:endParaRPr lang="en-US" dirty="0">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A9B540C-44DA-4F69-89C9-7C84606640D3}" type="slidenum">
              <a:rPr lang="en-US" smtClean="0">
                <a:solidFill>
                  <a:prstClr val="black">
                    <a:lumMod val="65000"/>
                    <a:lumOff val="35000"/>
                  </a:prstClr>
                </a:solidFill>
              </a:rPr>
              <a:pPr/>
              <a:t>‹nr.›</a:t>
            </a:fld>
            <a:endParaRPr lang="en-US" dirty="0">
              <a:solidFill>
                <a:prstClr val="black">
                  <a:lumMod val="65000"/>
                  <a:lumOff val="35000"/>
                </a:prstClr>
              </a:solidFill>
            </a:endParaRPr>
          </a:p>
        </p:txBody>
      </p:sp>
      <p:sp>
        <p:nvSpPr>
          <p:cNvPr id="9" name="Footer Placeholder 8"/>
          <p:cNvSpPr>
            <a:spLocks noGrp="1"/>
          </p:cNvSpPr>
          <p:nvPr>
            <p:ph type="ftr" sz="quarter" idx="12"/>
          </p:nvPr>
        </p:nvSpPr>
        <p:spPr/>
        <p:txBody>
          <a:bodyPr/>
          <a:lstStyle/>
          <a:p>
            <a:r>
              <a:rPr lang="en-US" smtClean="0">
                <a:solidFill>
                  <a:prstClr val="black">
                    <a:lumMod val="65000"/>
                    <a:lumOff val="35000"/>
                  </a:prstClr>
                </a:solidFill>
              </a:rPr>
              <a:t>Footer Text</a:t>
            </a:r>
            <a:endParaRPr lang="en-US" dirty="0">
              <a:solidFill>
                <a:prstClr val="black">
                  <a:lumMod val="65000"/>
                  <a:lumOff val="35000"/>
                </a:prstClr>
              </a:solidFill>
            </a:endParaRPr>
          </a:p>
        </p:txBody>
      </p:sp>
    </p:spTree>
    <p:extLst>
      <p:ext uri="{BB962C8B-B14F-4D97-AF65-F5344CB8AC3E}">
        <p14:creationId xmlns:p14="http://schemas.microsoft.com/office/powerpoint/2010/main" val="2349819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3089916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378"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NL" smtClean="0"/>
              <a:t>Titelstijl van model bewerken</a:t>
            </a:r>
            <a:endParaRPr lang="en-US" dirty="0"/>
          </a:p>
        </p:txBody>
      </p:sp>
      <p:sp>
        <p:nvSpPr>
          <p:cNvPr id="3" name="Text Placeholder 2"/>
          <p:cNvSpPr>
            <a:spLocks noGrp="1"/>
          </p:cNvSpPr>
          <p:nvPr>
            <p:ph type="body" idx="1"/>
          </p:nvPr>
        </p:nvSpPr>
        <p:spPr>
          <a:xfrm>
            <a:off x="722313" y="3051575"/>
            <a:ext cx="7772400" cy="848915"/>
          </a:xfrm>
        </p:spPr>
        <p:txBody>
          <a:bodyPr anchor="t"/>
          <a:lstStyle>
            <a:lvl1pPr marL="0" indent="0" algn="ctr">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smtClean="0"/>
              <a:t>Klik om de tekststijl van het model te bewerken</a:t>
            </a:r>
          </a:p>
        </p:txBody>
      </p:sp>
      <p:sp>
        <p:nvSpPr>
          <p:cNvPr id="4" name="Date Placeholder 3"/>
          <p:cNvSpPr>
            <a:spLocks noGrp="1"/>
          </p:cNvSpPr>
          <p:nvPr>
            <p:ph type="dt" sz="half" idx="10"/>
          </p:nvPr>
        </p:nvSpPr>
        <p:spPr/>
        <p:txBody>
          <a:bodyPr/>
          <a:lstStyle/>
          <a:p>
            <a:fld id="{09CAEA93-55E7-4DA9-90C2-089A26EEFEC4}"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7" name="Oval 6"/>
          <p:cNvSpPr/>
          <p:nvPr/>
        </p:nvSpPr>
        <p:spPr>
          <a:xfrm>
            <a:off x="4495800" y="2943227"/>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lang="en-US">
              <a:solidFill>
                <a:prstClr val="white"/>
              </a:solidFill>
              <a:latin typeface="Palatino Linotype"/>
            </a:endParaRPr>
          </a:p>
        </p:txBody>
      </p:sp>
      <p:sp>
        <p:nvSpPr>
          <p:cNvPr id="8" name="Oval 7"/>
          <p:cNvSpPr/>
          <p:nvPr/>
        </p:nvSpPr>
        <p:spPr>
          <a:xfrm>
            <a:off x="4695825" y="2943227"/>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lang="en-US">
              <a:solidFill>
                <a:prstClr val="white"/>
              </a:solidFill>
              <a:latin typeface="Palatino Linotype"/>
            </a:endParaRPr>
          </a:p>
        </p:txBody>
      </p:sp>
      <p:sp>
        <p:nvSpPr>
          <p:cNvPr id="9" name="Oval 8"/>
          <p:cNvSpPr/>
          <p:nvPr/>
        </p:nvSpPr>
        <p:spPr>
          <a:xfrm>
            <a:off x="4296729" y="2943227"/>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lang="en-US">
              <a:solidFill>
                <a:prstClr val="white"/>
              </a:solidFill>
              <a:latin typeface="Palatino Linotype"/>
            </a:endParaRPr>
          </a:p>
        </p:txBody>
      </p:sp>
    </p:spTree>
    <p:extLst>
      <p:ext uri="{BB962C8B-B14F-4D97-AF65-F5344CB8AC3E}">
        <p14:creationId xmlns:p14="http://schemas.microsoft.com/office/powerpoint/2010/main" val="435334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200150"/>
            <a:ext cx="4041648" cy="339471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extLst>
      <p:ext uri="{BB962C8B-B14F-4D97-AF65-F5344CB8AC3E}">
        <p14:creationId xmlns:p14="http://schemas.microsoft.com/office/powerpoint/2010/main" val="3153880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Titelstijl van model bewerken</a:t>
            </a:r>
            <a:endParaRPr lang="en-US"/>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nl-NL" smtClean="0"/>
              <a:t>Klik om de tekststijl van het model te bewerken</a:t>
            </a:r>
          </a:p>
        </p:txBody>
      </p:sp>
      <p:sp>
        <p:nvSpPr>
          <p:cNvPr id="5" name="Text Placeholder 4"/>
          <p:cNvSpPr>
            <a:spLocks noGrp="1"/>
          </p:cNvSpPr>
          <p:nvPr>
            <p:ph type="body" sz="quarter" idx="3"/>
          </p:nvPr>
        </p:nvSpPr>
        <p:spPr>
          <a:xfrm>
            <a:off x="4648204" y="1200150"/>
            <a:ext cx="4041775" cy="457200"/>
          </a:xfrm>
        </p:spPr>
        <p:txBody>
          <a:bodyPr anchor="b">
            <a:noAutofit/>
          </a:bodyPr>
          <a:lstStyle>
            <a:lvl1pPr marL="0" indent="0" algn="ctr">
              <a:buNone/>
              <a:defRPr sz="2400" b="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nl-NL" smtClean="0"/>
              <a:t>Klik om de tekststijl van het model te bewerken</a:t>
            </a:r>
          </a:p>
        </p:txBody>
      </p:sp>
      <p:sp>
        <p:nvSpPr>
          <p:cNvPr id="7" name="Date Placeholder 6"/>
          <p:cNvSpPr>
            <a:spLocks noGrp="1"/>
          </p:cNvSpPr>
          <p:nvPr>
            <p:ph type="dt" sz="half" idx="10"/>
          </p:nvPr>
        </p:nvSpPr>
        <p:spPr/>
        <p:txBody>
          <a:bodyPr/>
          <a:lstStyle/>
          <a:p>
            <a:fld id="{F7EAEB24-CE78-465C-A726-91D0868FA48F}"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1659636"/>
            <a:ext cx="4041648" cy="2935224"/>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2139143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3889333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3463653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907091" y="200027"/>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nl-NL" smtClean="0"/>
              <a:t>Titelstijl van model bewerken</a:t>
            </a:r>
            <a:endParaRPr lang="en-US" dirty="0"/>
          </a:p>
        </p:txBody>
      </p:sp>
      <p:sp>
        <p:nvSpPr>
          <p:cNvPr id="3" name="Content Placeholder 2"/>
          <p:cNvSpPr>
            <a:spLocks noGrp="1"/>
          </p:cNvSpPr>
          <p:nvPr>
            <p:ph idx="1"/>
          </p:nvPr>
        </p:nvSpPr>
        <p:spPr>
          <a:xfrm>
            <a:off x="719141" y="204790"/>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5907091" y="1828801"/>
            <a:ext cx="3008313" cy="2765822"/>
          </a:xfrm>
        </p:spPr>
        <p:txBody>
          <a:bodyPr>
            <a:normAutofit/>
          </a:bodyPr>
          <a:lstStyle>
            <a:lvl1pPr marL="0" indent="0" algn="ctr">
              <a:lnSpc>
                <a:spcPct val="125000"/>
              </a:lnSpc>
              <a:buNone/>
              <a:defRPr sz="16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nl-NL" smtClean="0"/>
              <a:t>Klik om de tekststijl van het model te bewerken</a:t>
            </a:r>
          </a:p>
        </p:txBody>
      </p:sp>
      <p:sp>
        <p:nvSpPr>
          <p:cNvPr id="5" name="Date Placeholder 4"/>
          <p:cNvSpPr>
            <a:spLocks noGrp="1"/>
          </p:cNvSpPr>
          <p:nvPr>
            <p:ph type="dt" sz="half" idx="10"/>
          </p:nvPr>
        </p:nvSpPr>
        <p:spPr/>
        <p:txBody>
          <a:bodyPr/>
          <a:lstStyle/>
          <a:p>
            <a:fld id="{118BBB94-68E6-4675-A946-F1C5994EDBD7}"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1157187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inhoud 2"/>
          <p:cNvSpPr>
            <a:spLocks noGrp="1"/>
          </p:cNvSpPr>
          <p:nvPr>
            <p:ph idx="1"/>
          </p:nvPr>
        </p:nvSpPr>
        <p:spPr/>
        <p:txBody>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10"/>
          </p:nvPr>
        </p:nvSpPr>
        <p:spPr/>
        <p:txBody>
          <a:bodyPr/>
          <a:lstStyle/>
          <a:p>
            <a:fld id="{11A47D91-229B-4F48-A7E6-8ABB63F09972}" type="datetimeFigureOut">
              <a:rPr lang="nl-NL" smtClean="0"/>
              <a:t>05-04-16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544968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7" y="171452"/>
            <a:ext cx="5711824" cy="671513"/>
          </a:xfrm>
        </p:spPr>
        <p:txBody>
          <a:bodyPr anchor="b"/>
          <a:lstStyle>
            <a:lvl1pPr algn="ctr">
              <a:lnSpc>
                <a:spcPct val="100000"/>
              </a:lnSpc>
              <a:defRPr sz="2800" b="0"/>
            </a:lvl1pPr>
          </a:lstStyle>
          <a:p>
            <a:r>
              <a:rPr lang="nl-NL" smtClean="0"/>
              <a:t>Titelstijl van model bewerken</a:t>
            </a:r>
            <a:endParaRPr lang="en-US" dirty="0"/>
          </a:p>
        </p:txBody>
      </p:sp>
      <p:sp>
        <p:nvSpPr>
          <p:cNvPr id="3" name="Picture Placeholder 2"/>
          <p:cNvSpPr>
            <a:spLocks noGrp="1"/>
          </p:cNvSpPr>
          <p:nvPr>
            <p:ph type="pic" idx="1"/>
          </p:nvPr>
        </p:nvSpPr>
        <p:spPr>
          <a:xfrm>
            <a:off x="1508127" y="857252"/>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nl-NL" smtClean="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1679577" y="4357688"/>
            <a:ext cx="5711824" cy="400050"/>
          </a:xfrm>
        </p:spPr>
        <p:txBody>
          <a:bodyPr>
            <a:normAutofit/>
          </a:bodyPr>
          <a:lstStyle>
            <a:lvl1pPr marL="0" indent="0" algn="ctr">
              <a:buNone/>
              <a:defRPr sz="16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nl-NL" smtClean="0"/>
              <a:t>Klik om de tekststijl van het model te bewerken</a:t>
            </a:r>
          </a:p>
        </p:txBody>
      </p:sp>
      <p:sp>
        <p:nvSpPr>
          <p:cNvPr id="5" name="Date Placeholder 4"/>
          <p:cNvSpPr>
            <a:spLocks noGrp="1"/>
          </p:cNvSpPr>
          <p:nvPr>
            <p:ph type="dt" sz="half" idx="10"/>
          </p:nvPr>
        </p:nvSpPr>
        <p:spPr/>
        <p:txBody>
          <a:bodyPr/>
          <a:lstStyle/>
          <a:p>
            <a:fld id="{DC3B8377-21E3-4835-B75D-4E2847E2750F}"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1752707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4257845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nl-NL" smtClean="0"/>
              <a:t>Titelstijl van model bewerken</a:t>
            </a:r>
            <a:endParaRPr lang="en-US" dirty="0"/>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245431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2"/>
            <a:ext cx="5825202" cy="1234727"/>
          </a:xfrm>
        </p:spPr>
        <p:txBody>
          <a:bodyPr anchor="b">
            <a:noAutofit/>
          </a:bodyPr>
          <a:lstStyle>
            <a:lvl1pPr algn="r">
              <a:defRPr sz="41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1208169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416294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508003" y="2025651"/>
            <a:ext cx="6447501" cy="1369936"/>
          </a:xfrm>
        </p:spPr>
        <p:txBody>
          <a:bodyPr anchor="b"/>
          <a:lstStyle>
            <a:lvl1pPr algn="l">
              <a:defRPr sz="3000" b="0" cap="none"/>
            </a:lvl1pPr>
          </a:lstStyle>
          <a:p>
            <a:r>
              <a:rPr lang="nl-NL" smtClean="0"/>
              <a:t>Klik om de stijl te bewerken</a:t>
            </a:r>
            <a:endParaRPr lang="en-US" dirty="0"/>
          </a:p>
        </p:txBody>
      </p:sp>
      <p:sp>
        <p:nvSpPr>
          <p:cNvPr id="3" name="Text Placeholder 2"/>
          <p:cNvSpPr>
            <a:spLocks noGrp="1"/>
          </p:cNvSpPr>
          <p:nvPr>
            <p:ph type="body" idx="1"/>
          </p:nvPr>
        </p:nvSpPr>
        <p:spPr>
          <a:xfrm>
            <a:off x="508003" y="3395586"/>
            <a:ext cx="6447501" cy="645300"/>
          </a:xfrm>
        </p:spPr>
        <p:txBody>
          <a:bodyPr anchor="t"/>
          <a:lstStyle>
            <a:lvl1pPr marL="0" indent="0" algn="l">
              <a:buNone/>
              <a:defRPr sz="15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1459731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508002" y="1620443"/>
            <a:ext cx="3138026" cy="29105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3817477" y="1620443"/>
            <a:ext cx="3138026" cy="291058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Trebuchet MS"/>
            </a:endParaRPr>
          </a:p>
        </p:txBody>
      </p:sp>
      <p:sp>
        <p:nvSpPr>
          <p:cNvPr id="7" name="Slide Number Placeholder 6"/>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1099804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506812" y="1620739"/>
            <a:ext cx="3139217" cy="432197"/>
          </a:xfrm>
        </p:spPr>
        <p:txBody>
          <a:bodyPr anchor="b">
            <a:noAutofit/>
          </a:bodyPr>
          <a:lstStyle>
            <a:lvl1pPr marL="0" indent="0">
              <a:buNone/>
              <a:defRPr sz="1800" b="0"/>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smtClean="0"/>
              <a:t>Klik om de modelstijlen te bewerken</a:t>
            </a:r>
          </a:p>
        </p:txBody>
      </p:sp>
      <p:sp>
        <p:nvSpPr>
          <p:cNvPr id="4" name="Content Placeholder 3"/>
          <p:cNvSpPr>
            <a:spLocks noGrp="1"/>
          </p:cNvSpPr>
          <p:nvPr>
            <p:ph sz="half" idx="2"/>
          </p:nvPr>
        </p:nvSpPr>
        <p:spPr>
          <a:xfrm>
            <a:off x="506812" y="2052936"/>
            <a:ext cx="3139217" cy="247808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3816288" y="1620739"/>
            <a:ext cx="3139214" cy="432197"/>
          </a:xfrm>
        </p:spPr>
        <p:txBody>
          <a:bodyPr anchor="b">
            <a:noAutofit/>
          </a:bodyPr>
          <a:lstStyle>
            <a:lvl1pPr marL="0" indent="0">
              <a:buNone/>
              <a:defRPr sz="1800" b="0"/>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smtClean="0"/>
              <a:t>Klik om de modelstijlen te bewerken</a:t>
            </a:r>
          </a:p>
        </p:txBody>
      </p:sp>
      <p:sp>
        <p:nvSpPr>
          <p:cNvPr id="6" name="Content Placeholder 5"/>
          <p:cNvSpPr>
            <a:spLocks noGrp="1"/>
          </p:cNvSpPr>
          <p:nvPr>
            <p:ph sz="quarter" idx="4"/>
          </p:nvPr>
        </p:nvSpPr>
        <p:spPr>
          <a:xfrm>
            <a:off x="3816291" y="2052936"/>
            <a:ext cx="3139213" cy="247808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8" name="Footer Placeholder 7"/>
          <p:cNvSpPr>
            <a:spLocks noGrp="1"/>
          </p:cNvSpPr>
          <p:nvPr>
            <p:ph type="ftr" sz="quarter" idx="11"/>
          </p:nvPr>
        </p:nvSpPr>
        <p:spPr/>
        <p:txBody>
          <a:bodyPr/>
          <a:lstStyle/>
          <a:p>
            <a:endParaRPr lang="nl-NL">
              <a:solidFill>
                <a:prstClr val="black">
                  <a:tint val="75000"/>
                </a:prstClr>
              </a:solidFill>
              <a:latin typeface="Trebuchet MS"/>
            </a:endParaRPr>
          </a:p>
        </p:txBody>
      </p:sp>
      <p:sp>
        <p:nvSpPr>
          <p:cNvPr id="9" name="Slide Number Placeholder 8"/>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460550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508003" y="457200"/>
            <a:ext cx="6447501" cy="9906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4" name="Footer Placeholder 3"/>
          <p:cNvSpPr>
            <a:spLocks noGrp="1"/>
          </p:cNvSpPr>
          <p:nvPr>
            <p:ph type="ftr" sz="quarter" idx="11"/>
          </p:nvPr>
        </p:nvSpPr>
        <p:spPr/>
        <p:txBody>
          <a:bodyPr/>
          <a:lstStyle/>
          <a:p>
            <a:endParaRPr lang="nl-NL">
              <a:solidFill>
                <a:prstClr val="black">
                  <a:tint val="75000"/>
                </a:prstClr>
              </a:solidFill>
              <a:latin typeface="Trebuchet MS"/>
            </a:endParaRPr>
          </a:p>
        </p:txBody>
      </p:sp>
      <p:sp>
        <p:nvSpPr>
          <p:cNvPr id="5" name="Slide Number Placeholder 4"/>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2847179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3" name="Footer Placeholder 2"/>
          <p:cNvSpPr>
            <a:spLocks noGrp="1"/>
          </p:cNvSpPr>
          <p:nvPr>
            <p:ph type="ftr" sz="quarter" idx="11"/>
          </p:nvPr>
        </p:nvSpPr>
        <p:spPr/>
        <p:txBody>
          <a:bodyPr/>
          <a:lstStyle/>
          <a:p>
            <a:endParaRPr lang="nl-NL">
              <a:solidFill>
                <a:prstClr val="black">
                  <a:tint val="75000"/>
                </a:prstClr>
              </a:solidFill>
              <a:latin typeface="Trebuchet MS"/>
            </a:endParaRPr>
          </a:p>
        </p:txBody>
      </p:sp>
      <p:sp>
        <p:nvSpPr>
          <p:cNvPr id="4" name="Slide Number Placeholder 3"/>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1839758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en-US" smtClean="0"/>
              <a:t>Titelstijl van model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Klik om de tekststijl van het model te bewerken</a:t>
            </a:r>
          </a:p>
        </p:txBody>
      </p:sp>
      <p:sp>
        <p:nvSpPr>
          <p:cNvPr id="4" name="Tijdelijke aanduiding voor datum 3"/>
          <p:cNvSpPr>
            <a:spLocks noGrp="1"/>
          </p:cNvSpPr>
          <p:nvPr>
            <p:ph type="dt" sz="half" idx="10"/>
          </p:nvPr>
        </p:nvSpPr>
        <p:spPr/>
        <p:txBody>
          <a:bodyPr/>
          <a:lstStyle/>
          <a:p>
            <a:fld id="{11A47D91-229B-4F48-A7E6-8ABB63F09972}" type="datetimeFigureOut">
              <a:rPr lang="nl-NL" smtClean="0"/>
              <a:t>05-04-16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332216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4"/>
            <a:ext cx="2890896" cy="958850"/>
          </a:xfrm>
        </p:spPr>
        <p:txBody>
          <a:bodyPr anchor="b">
            <a:normAutofit/>
          </a:bodyPr>
          <a:lstStyle>
            <a:lvl1pPr>
              <a:defRPr sz="1500"/>
            </a:lvl1pPr>
          </a:lstStyle>
          <a:p>
            <a:r>
              <a:rPr lang="nl-NL" smtClean="0"/>
              <a:t>Klik om de stijl te bewerken</a:t>
            </a:r>
            <a:endParaRPr lang="en-US" dirty="0"/>
          </a:p>
        </p:txBody>
      </p:sp>
      <p:sp>
        <p:nvSpPr>
          <p:cNvPr id="3" name="Content Placeholder 2"/>
          <p:cNvSpPr>
            <a:spLocks noGrp="1"/>
          </p:cNvSpPr>
          <p:nvPr>
            <p:ph idx="1"/>
          </p:nvPr>
        </p:nvSpPr>
        <p:spPr>
          <a:xfrm>
            <a:off x="3570347" y="386193"/>
            <a:ext cx="3385156" cy="41448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508001" y="2082804"/>
            <a:ext cx="2890896" cy="1938337"/>
          </a:xfrm>
        </p:spPr>
        <p:txBody>
          <a:bodyPr>
            <a:normAutofit/>
          </a:bodyPr>
          <a:lstStyle>
            <a:lvl1pPr marL="0" indent="0">
              <a:buNone/>
              <a:defRPr sz="1100"/>
            </a:lvl1pPr>
            <a:lvl2pPr marL="342788" indent="0">
              <a:buNone/>
              <a:defRPr sz="1100"/>
            </a:lvl2pPr>
            <a:lvl3pPr marL="685578" indent="0">
              <a:buNone/>
              <a:defRPr sz="900"/>
            </a:lvl3pPr>
            <a:lvl4pPr marL="1028366" indent="0">
              <a:buNone/>
              <a:defRPr sz="800"/>
            </a:lvl4pPr>
            <a:lvl5pPr marL="1371154" indent="0">
              <a:buNone/>
              <a:defRPr sz="800"/>
            </a:lvl5pPr>
            <a:lvl6pPr marL="1713944" indent="0">
              <a:buNone/>
              <a:defRPr sz="800"/>
            </a:lvl6pPr>
            <a:lvl7pPr marL="2056732" indent="0">
              <a:buNone/>
              <a:defRPr sz="800"/>
            </a:lvl7pPr>
            <a:lvl8pPr marL="2399520" indent="0">
              <a:buNone/>
              <a:defRPr sz="800"/>
            </a:lvl8pPr>
            <a:lvl9pPr marL="2742308" indent="0">
              <a:buNone/>
              <a:defRPr sz="8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Trebuchet MS"/>
            </a:endParaRPr>
          </a:p>
        </p:txBody>
      </p:sp>
      <p:sp>
        <p:nvSpPr>
          <p:cNvPr id="7" name="Slide Number Placeholder 6"/>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2301776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1"/>
            <a:ext cx="6447500" cy="425054"/>
          </a:xfrm>
        </p:spPr>
        <p:txBody>
          <a:bodyPr anchor="b">
            <a:normAutofit/>
          </a:bodyPr>
          <a:lstStyle>
            <a:lvl1pPr algn="l">
              <a:defRPr sz="18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08003" y="457202"/>
            <a:ext cx="6447501" cy="2884289"/>
          </a:xfrm>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6" name="Footer Placeholder 5"/>
          <p:cNvSpPr>
            <a:spLocks noGrp="1"/>
          </p:cNvSpPr>
          <p:nvPr>
            <p:ph type="ftr" sz="quarter" idx="11"/>
          </p:nvPr>
        </p:nvSpPr>
        <p:spPr/>
        <p:txBody>
          <a:bodyPr/>
          <a:lstStyle/>
          <a:p>
            <a:endParaRPr lang="nl-NL">
              <a:solidFill>
                <a:prstClr val="black">
                  <a:tint val="75000"/>
                </a:prstClr>
              </a:solidFill>
              <a:latin typeface="Trebuchet MS"/>
            </a:endParaRPr>
          </a:p>
        </p:txBody>
      </p:sp>
      <p:sp>
        <p:nvSpPr>
          <p:cNvPr id="7" name="Slide Number Placeholder 6"/>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3256222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08003" y="457200"/>
            <a:ext cx="6447501" cy="2552700"/>
          </a:xfrm>
        </p:spPr>
        <p:txBody>
          <a:bodyPr anchor="ctr">
            <a:normAutofit/>
          </a:bodyPr>
          <a:lstStyle>
            <a:lvl1pPr algn="l">
              <a:defRPr sz="3300" b="0" cap="none"/>
            </a:lvl1pPr>
          </a:lstStyle>
          <a:p>
            <a:r>
              <a:rPr lang="nl-NL" smtClean="0"/>
              <a:t>Klik om de stijl te bewerken</a:t>
            </a:r>
            <a:endParaRPr lang="en-US" dirty="0"/>
          </a:p>
        </p:txBody>
      </p:sp>
      <p:sp>
        <p:nvSpPr>
          <p:cNvPr id="3" name="Text Placeholder 2"/>
          <p:cNvSpPr>
            <a:spLocks noGrp="1"/>
          </p:cNvSpPr>
          <p:nvPr>
            <p:ph type="body" idx="1"/>
          </p:nvPr>
        </p:nvSpPr>
        <p:spPr>
          <a:xfrm>
            <a:off x="508003" y="3352801"/>
            <a:ext cx="6447501" cy="1178222"/>
          </a:xfrm>
        </p:spPr>
        <p:txBody>
          <a:bodyPr anchor="ctr">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3938038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8503" y="457200"/>
            <a:ext cx="6070601" cy="2266950"/>
          </a:xfrm>
        </p:spPr>
        <p:txBody>
          <a:bodyPr anchor="ctr">
            <a:normAutofit/>
          </a:bodyPr>
          <a:lstStyle>
            <a:lvl1pPr algn="l">
              <a:defRPr sz="33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024606" y="2724150"/>
            <a:ext cx="5418393" cy="285750"/>
          </a:xfrm>
        </p:spPr>
        <p:txBody>
          <a:bodyPr anchor="ctr">
            <a:noAutofit/>
          </a:bodyPr>
          <a:lstStyle>
            <a:lvl1pPr marL="0" indent="0">
              <a:buFontTx/>
              <a:buNone/>
              <a:defRPr sz="1200">
                <a:solidFill>
                  <a:schemeClr val="tx1">
                    <a:lumMod val="50000"/>
                    <a:lumOff val="50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508003" y="3352801"/>
            <a:ext cx="6447501" cy="1178222"/>
          </a:xfrm>
        </p:spPr>
        <p:txBody>
          <a:bodyPr anchor="ctr">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
        <p:nvSpPr>
          <p:cNvPr id="20" name="TextBox 19"/>
          <p:cNvSpPr txBox="1"/>
          <p:nvPr/>
        </p:nvSpPr>
        <p:spPr>
          <a:xfrm>
            <a:off x="406403" y="592784"/>
            <a:ext cx="457200" cy="438582"/>
          </a:xfrm>
          <a:prstGeom prst="rect">
            <a:avLst/>
          </a:prstGeom>
        </p:spPr>
        <p:txBody>
          <a:bodyPr vert="horz" lIns="68579" tIns="34289" rIns="68579" bIns="34289" rtlCol="0" anchor="ctr">
            <a:noAutofit/>
          </a:bodyPr>
          <a:lstStyle/>
          <a:p>
            <a:pPr defTabSz="685783"/>
            <a:r>
              <a:rPr lang="en-US" sz="6000" dirty="0">
                <a:ln w="3175" cmpd="sng">
                  <a:noFill/>
                </a:ln>
                <a:solidFill>
                  <a:srgbClr val="90C226">
                    <a:lumMod val="60000"/>
                    <a:lumOff val="40000"/>
                  </a:srgbClr>
                </a:solidFill>
                <a:latin typeface="Arial"/>
              </a:rPr>
              <a:t>“</a:t>
            </a:r>
          </a:p>
        </p:txBody>
      </p:sp>
      <p:sp>
        <p:nvSpPr>
          <p:cNvPr id="22" name="TextBox 21"/>
          <p:cNvSpPr txBox="1"/>
          <p:nvPr/>
        </p:nvSpPr>
        <p:spPr>
          <a:xfrm>
            <a:off x="6669758" y="2164917"/>
            <a:ext cx="457200" cy="438582"/>
          </a:xfrm>
          <a:prstGeom prst="rect">
            <a:avLst/>
          </a:prstGeom>
        </p:spPr>
        <p:txBody>
          <a:bodyPr vert="horz" lIns="68579" tIns="34289" rIns="68579" bIns="34289" rtlCol="0" anchor="ctr">
            <a:noAutofit/>
          </a:bodyPr>
          <a:lstStyle/>
          <a:p>
            <a:pPr defTabSz="685783"/>
            <a:r>
              <a:rPr lang="en-US" sz="6000" dirty="0">
                <a:ln w="3175" cmpd="sng">
                  <a:noFill/>
                </a:ln>
                <a:solidFill>
                  <a:srgbClr val="90C226">
                    <a:lumMod val="60000"/>
                    <a:lumOff val="40000"/>
                  </a:srgbClr>
                </a:solidFill>
                <a:latin typeface="Arial"/>
              </a:rPr>
              <a:t>”</a:t>
            </a:r>
            <a:endParaRPr lang="en-US" sz="1400" dirty="0">
              <a:solidFill>
                <a:srgbClr val="90C226">
                  <a:lumMod val="60000"/>
                  <a:lumOff val="40000"/>
                </a:srgbClr>
              </a:solidFill>
              <a:latin typeface="Arial"/>
            </a:endParaRPr>
          </a:p>
        </p:txBody>
      </p:sp>
    </p:spTree>
    <p:extLst>
      <p:ext uri="{BB962C8B-B14F-4D97-AF65-F5344CB8AC3E}">
        <p14:creationId xmlns:p14="http://schemas.microsoft.com/office/powerpoint/2010/main" val="2472632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508003" y="1448993"/>
            <a:ext cx="6447501" cy="1946595"/>
          </a:xfrm>
        </p:spPr>
        <p:txBody>
          <a:bodyPr anchor="b">
            <a:normAutofit/>
          </a:bodyPr>
          <a:lstStyle>
            <a:lvl1pPr algn="l">
              <a:defRPr sz="3300" b="0" cap="none"/>
            </a:lvl1pPr>
          </a:lstStyle>
          <a:p>
            <a:r>
              <a:rPr lang="nl-NL" smtClean="0"/>
              <a:t>Klik om de stijl te bewerken</a:t>
            </a:r>
            <a:endParaRPr lang="en-US" dirty="0"/>
          </a:p>
        </p:txBody>
      </p:sp>
      <p:sp>
        <p:nvSpPr>
          <p:cNvPr id="3" name="Text Placeholder 2"/>
          <p:cNvSpPr>
            <a:spLocks noGrp="1"/>
          </p:cNvSpPr>
          <p:nvPr>
            <p:ph type="body" idx="1"/>
          </p:nvPr>
        </p:nvSpPr>
        <p:spPr>
          <a:xfrm>
            <a:off x="508003" y="3395587"/>
            <a:ext cx="6447501" cy="1135436"/>
          </a:xfrm>
        </p:spPr>
        <p:txBody>
          <a:bodyPr anchor="t">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2429663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98503" y="457200"/>
            <a:ext cx="6070601" cy="2266950"/>
          </a:xfrm>
        </p:spPr>
        <p:txBody>
          <a:bodyPr anchor="ctr">
            <a:normAutofit/>
          </a:bodyPr>
          <a:lstStyle>
            <a:lvl1pPr algn="l">
              <a:defRPr sz="33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508003" y="3395587"/>
            <a:ext cx="6447501" cy="1135436"/>
          </a:xfrm>
        </p:spPr>
        <p:txBody>
          <a:bodyPr anchor="t">
            <a:normAutofit/>
          </a:bodyPr>
          <a:lstStyle>
            <a:lvl1pPr marL="0" indent="0" algn="l">
              <a:buNone/>
              <a:defRPr sz="14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
        <p:nvSpPr>
          <p:cNvPr id="24" name="TextBox 23"/>
          <p:cNvSpPr txBox="1"/>
          <p:nvPr/>
        </p:nvSpPr>
        <p:spPr>
          <a:xfrm>
            <a:off x="406403" y="592784"/>
            <a:ext cx="457200" cy="438582"/>
          </a:xfrm>
          <a:prstGeom prst="rect">
            <a:avLst/>
          </a:prstGeom>
        </p:spPr>
        <p:txBody>
          <a:bodyPr vert="horz" lIns="68579" tIns="34289" rIns="68579" bIns="34289" rtlCol="0" anchor="ctr">
            <a:noAutofit/>
          </a:bodyPr>
          <a:lstStyle/>
          <a:p>
            <a:pPr defTabSz="685783"/>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669758" y="2164917"/>
            <a:ext cx="457200" cy="438582"/>
          </a:xfrm>
          <a:prstGeom prst="rect">
            <a:avLst/>
          </a:prstGeom>
        </p:spPr>
        <p:txBody>
          <a:bodyPr vert="horz" lIns="68579" tIns="34289" rIns="68579" bIns="34289" rtlCol="0" anchor="ctr">
            <a:noAutofit/>
          </a:bodyPr>
          <a:lstStyle/>
          <a:p>
            <a:pPr defTabSz="685783"/>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506193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508003" y="3395587"/>
            <a:ext cx="6447501" cy="1135436"/>
          </a:xfrm>
        </p:spPr>
        <p:txBody>
          <a:bodyPr anchor="t">
            <a:normAutofit/>
          </a:bodyPr>
          <a:lstStyle>
            <a:lvl1pPr marL="0" indent="0" algn="l">
              <a:buNone/>
              <a:defRPr sz="14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649373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639600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8" y="457201"/>
            <a:ext cx="978557" cy="3938588"/>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508002" y="457201"/>
            <a:ext cx="5295113" cy="393858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0785779-6751-4B18-A94C-C91CB76958E0}" type="datetimeFigureOut">
              <a:rPr lang="nl-NL" smtClean="0">
                <a:solidFill>
                  <a:prstClr val="black">
                    <a:tint val="75000"/>
                  </a:prstClr>
                </a:solidFill>
                <a:latin typeface="Trebuchet MS"/>
              </a:rPr>
              <a:pPr/>
              <a:t>05-04-16</a:t>
            </a:fld>
            <a:endParaRPr lang="nl-NL">
              <a:solidFill>
                <a:prstClr val="black">
                  <a:tint val="75000"/>
                </a:prstClr>
              </a:solidFill>
              <a:latin typeface="Trebuchet MS"/>
            </a:endParaRPr>
          </a:p>
        </p:txBody>
      </p:sp>
      <p:sp>
        <p:nvSpPr>
          <p:cNvPr id="5" name="Footer Placeholder 4"/>
          <p:cNvSpPr>
            <a:spLocks noGrp="1"/>
          </p:cNvSpPr>
          <p:nvPr>
            <p:ph type="ftr" sz="quarter" idx="11"/>
          </p:nvPr>
        </p:nvSpPr>
        <p:spPr/>
        <p:txBody>
          <a:bodyPr/>
          <a:lstStyle/>
          <a:p>
            <a:endParaRPr lang="nl-NL">
              <a:solidFill>
                <a:prstClr val="black">
                  <a:tint val="75000"/>
                </a:prstClr>
              </a:solidFill>
              <a:latin typeface="Trebuchet MS"/>
            </a:endParaRPr>
          </a:p>
        </p:txBody>
      </p:sp>
      <p:sp>
        <p:nvSpPr>
          <p:cNvPr id="6" name="Slide Number Placeholder 5"/>
          <p:cNvSpPr>
            <a:spLocks noGrp="1"/>
          </p:cNvSpPr>
          <p:nvPr>
            <p:ph type="sldNum" sz="quarter" idx="12"/>
          </p:nvPr>
        </p:nvSpPr>
        <p:spPr/>
        <p:txBody>
          <a:bodyPr/>
          <a:lstStyle/>
          <a:p>
            <a:fld id="{7AFDDA81-608C-48CF-9851-ED865EC81BE8}" type="slidenum">
              <a:rPr lang="nl-NL" smtClean="0">
                <a:solidFill>
                  <a:srgbClr val="90C226"/>
                </a:solidFill>
                <a:latin typeface="Trebuchet MS"/>
              </a:rPr>
              <a:pPr/>
              <a:t>‹nr.›</a:t>
            </a:fld>
            <a:endParaRPr lang="nl-NL">
              <a:solidFill>
                <a:srgbClr val="90C226"/>
              </a:solidFill>
              <a:latin typeface="Trebuchet MS"/>
            </a:endParaRPr>
          </a:p>
        </p:txBody>
      </p:sp>
    </p:spTree>
    <p:extLst>
      <p:ext uri="{BB962C8B-B14F-4D97-AF65-F5344CB8AC3E}">
        <p14:creationId xmlns:p14="http://schemas.microsoft.com/office/powerpoint/2010/main" val="1827481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p:nvPr/>
        </p:nvSpPr>
        <p:spPr>
          <a:xfrm>
            <a:off x="3186953" y="201218"/>
            <a:ext cx="5669280" cy="2925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8" name="Rectangle 7"/>
          <p:cNvSpPr/>
          <p:nvPr/>
        </p:nvSpPr>
        <p:spPr>
          <a:xfrm>
            <a:off x="268940" y="201216"/>
            <a:ext cx="182880" cy="2915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ctrTitle"/>
          </p:nvPr>
        </p:nvSpPr>
        <p:spPr>
          <a:xfrm>
            <a:off x="3200400" y="3156698"/>
            <a:ext cx="5458968" cy="786513"/>
          </a:xfrm>
        </p:spPr>
        <p:txBody>
          <a:bodyPr vert="horz" lIns="91438" tIns="45719" rIns="91438" bIns="45719" rtlCol="0" anchor="b" anchorCtr="0">
            <a:normAutofit/>
          </a:bodyPr>
          <a:lstStyle>
            <a:lvl1pPr algn="l" defTabSz="914378" rtl="0" eaLnBrk="1" latinLnBrk="0" hangingPunct="1">
              <a:spcBef>
                <a:spcPct val="0"/>
              </a:spcBef>
              <a:buNone/>
              <a:defRPr sz="4600" kern="1200">
                <a:solidFill>
                  <a:schemeClr val="accent1"/>
                </a:solidFill>
                <a:latin typeface="+mj-lt"/>
                <a:ea typeface="+mj-ea"/>
                <a:cs typeface="+mj-cs"/>
              </a:defRPr>
            </a:lvl1pPr>
          </a:lstStyle>
          <a:p>
            <a:r>
              <a:rPr lang="en-US" smtClean="0"/>
              <a:t>Titelstijl van model bewerken</a:t>
            </a:r>
            <a:endParaRPr/>
          </a:p>
        </p:txBody>
      </p:sp>
      <p:sp>
        <p:nvSpPr>
          <p:cNvPr id="3" name="Subtitle 2"/>
          <p:cNvSpPr>
            <a:spLocks noGrp="1"/>
          </p:cNvSpPr>
          <p:nvPr>
            <p:ph type="subTitle" idx="1"/>
          </p:nvPr>
        </p:nvSpPr>
        <p:spPr>
          <a:xfrm>
            <a:off x="3200400" y="3943350"/>
            <a:ext cx="5458968" cy="466344"/>
          </a:xfrm>
        </p:spPr>
        <p:txBody>
          <a:bodyPr vert="horz" lIns="91438" tIns="45719" rIns="91438" bIns="45719" rtlCol="0">
            <a:normAutofit/>
          </a:bodyPr>
          <a:lstStyle>
            <a:lvl1pPr marL="0" indent="0" algn="l" defTabSz="914378"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Klik om de titelstijl van het model te bewerken</a:t>
            </a:r>
            <a:endParaRPr dirty="0"/>
          </a:p>
        </p:txBody>
      </p:sp>
      <p:sp>
        <p:nvSpPr>
          <p:cNvPr id="4" name="Date Placeholder 3"/>
          <p:cNvSpPr>
            <a:spLocks noGrp="1"/>
          </p:cNvSpPr>
          <p:nvPr>
            <p:ph type="dt" sz="half" idx="10"/>
          </p:nvPr>
        </p:nvSpPr>
        <p:spPr>
          <a:xfrm>
            <a:off x="3276600" y="292896"/>
            <a:ext cx="5504688" cy="273844"/>
          </a:xfrm>
        </p:spPr>
        <p:txBody>
          <a:bodyPr vert="horz" lIns="91438" tIns="45719" rIns="91438" bIns="45719" rtlCol="0" anchor="ctr"/>
          <a:lstStyle>
            <a:lvl1pPr marL="0" algn="r" defTabSz="914378" rtl="0" eaLnBrk="1" latinLnBrk="0" hangingPunct="1">
              <a:defRPr sz="2200" b="0" kern="1200" baseline="0">
                <a:solidFill>
                  <a:schemeClr val="bg1"/>
                </a:solidFill>
                <a:latin typeface="+mn-lt"/>
                <a:ea typeface="+mn-ea"/>
                <a:cs typeface="+mn-cs"/>
              </a:defRPr>
            </a:lvl1pPr>
          </a:lstStyle>
          <a:p>
            <a:fld id="{B1A24CD3-204F-4468-8EE4-28A6668D006A}" type="datetimeFigureOut">
              <a:rPr lang="en-US" smtClean="0">
                <a:solidFill>
                  <a:prstClr val="white"/>
                </a:solidFill>
                <a:latin typeface="Century Gothic"/>
              </a:rPr>
              <a:pPr/>
              <a:t>05-04-16</a:t>
            </a:fld>
            <a:endParaRPr lang="en-US">
              <a:solidFill>
                <a:prstClr val="white"/>
              </a:solidFill>
              <a:latin typeface="Century Gothic"/>
            </a:endParaRPr>
          </a:p>
        </p:txBody>
      </p:sp>
      <p:sp>
        <p:nvSpPr>
          <p:cNvPr id="5" name="Footer Placeholder 4"/>
          <p:cNvSpPr>
            <a:spLocks noGrp="1"/>
          </p:cNvSpPr>
          <p:nvPr>
            <p:ph type="ftr" sz="quarter" idx="11"/>
          </p:nvPr>
        </p:nvSpPr>
        <p:spPr>
          <a:xfrm>
            <a:off x="3218688" y="4767264"/>
            <a:ext cx="4736592" cy="273844"/>
          </a:xfrm>
        </p:spPr>
        <p:txBody>
          <a:bodyPr vert="horz" lIns="91438" tIns="45719" rIns="91438" bIns="45719" rtlCol="0" anchor="ctr"/>
          <a:lstStyle>
            <a:lvl1pPr marL="0" algn="l" defTabSz="914378" rtl="0" eaLnBrk="1" latinLnBrk="0" hangingPunct="1">
              <a:defRPr sz="1100" b="1" kern="1200">
                <a:solidFill>
                  <a:schemeClr val="tx2">
                    <a:lumMod val="60000"/>
                    <a:lumOff val="40000"/>
                  </a:schemeClr>
                </a:solidFill>
                <a:latin typeface="+mn-lt"/>
                <a:ea typeface="+mn-ea"/>
                <a:cs typeface="+mn-cs"/>
              </a:defRPr>
            </a:lvl1pPr>
          </a:lstStyle>
          <a:p>
            <a:endParaRPr lang="en-US">
              <a:solidFill>
                <a:srgbClr val="333333">
                  <a:lumMod val="60000"/>
                  <a:lumOff val="40000"/>
                </a:srgbClr>
              </a:solidFill>
              <a:latin typeface="Century Gothic"/>
            </a:endParaRPr>
          </a:p>
        </p:txBody>
      </p:sp>
      <p:sp>
        <p:nvSpPr>
          <p:cNvPr id="6" name="Slide Number Placeholder 5"/>
          <p:cNvSpPr>
            <a:spLocks noGrp="1"/>
          </p:cNvSpPr>
          <p:nvPr>
            <p:ph type="sldNum" sz="quarter" idx="12"/>
          </p:nvPr>
        </p:nvSpPr>
        <p:spPr>
          <a:xfrm>
            <a:off x="8256494" y="4767264"/>
            <a:ext cx="685800" cy="273844"/>
          </a:xfrm>
        </p:spPr>
        <p:txBody>
          <a:bodyPr vert="horz" lIns="91438" tIns="45719" rIns="91438" bIns="45719" rtlCol="0" anchor="ctr"/>
          <a:lstStyle>
            <a:lvl1pPr marL="0" algn="r" defTabSz="914378"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solidFill>
                  <a:srgbClr val="333333">
                    <a:lumMod val="60000"/>
                    <a:lumOff val="40000"/>
                  </a:srgbClr>
                </a:solidFill>
                <a:latin typeface="Century Gothic"/>
              </a:rPr>
              <a:pPr/>
              <a:t>‹nr.›</a:t>
            </a:fld>
            <a:endParaRPr lang="en-US">
              <a:solidFill>
                <a:srgbClr val="333333">
                  <a:lumMod val="60000"/>
                  <a:lumOff val="40000"/>
                </a:srgbClr>
              </a:solidFill>
              <a:latin typeface="Century Gothic"/>
            </a:endParaRPr>
          </a:p>
        </p:txBody>
      </p:sp>
    </p:spTree>
    <p:extLst>
      <p:ext uri="{BB962C8B-B14F-4D97-AF65-F5344CB8AC3E}">
        <p14:creationId xmlns:p14="http://schemas.microsoft.com/office/powerpoint/2010/main" val="1122363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5" name="Tijdelijke aanduiding voor datum 4"/>
          <p:cNvSpPr>
            <a:spLocks noGrp="1"/>
          </p:cNvSpPr>
          <p:nvPr>
            <p:ph type="dt" sz="half" idx="10"/>
          </p:nvPr>
        </p:nvSpPr>
        <p:spPr/>
        <p:txBody>
          <a:bodyPr/>
          <a:lstStyle/>
          <a:p>
            <a:fld id="{11A47D91-229B-4F48-A7E6-8ABB63F09972}" type="datetimeFigureOut">
              <a:rPr lang="nl-NL" smtClean="0"/>
              <a:t>05-04-16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1235097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tangle 6"/>
          <p:cNvSpPr/>
          <p:nvPr/>
        </p:nvSpPr>
        <p:spPr>
          <a:xfrm>
            <a:off x="7212106" y="201216"/>
            <a:ext cx="1645920"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p:txBody>
          <a:bodyPr/>
          <a:lstStyle/>
          <a:p>
            <a:r>
              <a:rPr lang="en-US" smtClean="0"/>
              <a:t>Titelstijl van model bewerken</a:t>
            </a:r>
            <a:endParaRPr/>
          </a:p>
        </p:txBody>
      </p:sp>
      <p:sp>
        <p:nvSpPr>
          <p:cNvPr id="3" name="Content Placeholder 2"/>
          <p:cNvSpPr>
            <a:spLocks noGrp="1"/>
          </p:cNvSpPr>
          <p:nvPr>
            <p:ph idx="1"/>
          </p:nvPr>
        </p:nvSpPr>
        <p:spPr/>
        <p:txBody>
          <a:bodyPr/>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a:xfrm>
            <a:off x="7212106" y="4767264"/>
            <a:ext cx="1752600" cy="273844"/>
          </a:xfrm>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5" name="Footer Placeholder 4"/>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3474054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eldia met afbeelding">
    <p:spTree>
      <p:nvGrpSpPr>
        <p:cNvPr id="1" name=""/>
        <p:cNvGrpSpPr/>
        <p:nvPr/>
      </p:nvGrpSpPr>
      <p:grpSpPr>
        <a:xfrm>
          <a:off x="0" y="0"/>
          <a:ext cx="0" cy="0"/>
          <a:chOff x="0" y="0"/>
          <a:chExt cx="0" cy="0"/>
        </a:xfrm>
      </p:grpSpPr>
      <p:sp>
        <p:nvSpPr>
          <p:cNvPr id="7" name="Rectangle 6"/>
          <p:cNvSpPr/>
          <p:nvPr/>
        </p:nvSpPr>
        <p:spPr>
          <a:xfrm>
            <a:off x="3186953" y="201216"/>
            <a:ext cx="5669280" cy="1920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ctrTitle"/>
          </p:nvPr>
        </p:nvSpPr>
        <p:spPr>
          <a:xfrm>
            <a:off x="3200403" y="3128962"/>
            <a:ext cx="5457919" cy="814388"/>
          </a:xfrm>
        </p:spPr>
        <p:txBody>
          <a:bodyPr>
            <a:normAutofit/>
          </a:bodyPr>
          <a:lstStyle>
            <a:lvl1pPr>
              <a:defRPr sz="4600"/>
            </a:lvl1pPr>
          </a:lstStyle>
          <a:p>
            <a:r>
              <a:rPr lang="en-US" smtClean="0"/>
              <a:t>Titelstijl van model bewerken</a:t>
            </a:r>
            <a:endParaRPr/>
          </a:p>
        </p:txBody>
      </p:sp>
      <p:sp>
        <p:nvSpPr>
          <p:cNvPr id="3" name="Subtitle 2"/>
          <p:cNvSpPr>
            <a:spLocks noGrp="1"/>
          </p:cNvSpPr>
          <p:nvPr>
            <p:ph type="subTitle" idx="1"/>
          </p:nvPr>
        </p:nvSpPr>
        <p:spPr>
          <a:xfrm>
            <a:off x="3200401" y="3943349"/>
            <a:ext cx="5457918" cy="463924"/>
          </a:xfrm>
        </p:spPr>
        <p:txBody>
          <a:bodyPr>
            <a:normAutofit/>
          </a:bodyPr>
          <a:lstStyle>
            <a:lvl1pPr marL="0" indent="0" algn="l">
              <a:spcBef>
                <a:spcPct val="0"/>
              </a:spcBef>
              <a:buNone/>
              <a:defRPr sz="1600">
                <a:solidFill>
                  <a:schemeClr val="tx2"/>
                </a:solidFill>
              </a:defRPr>
            </a:lvl1pPr>
            <a:lvl2pPr marL="457189" indent="0" algn="ctr">
              <a:spcBef>
                <a:spcPct val="0"/>
              </a:spcBef>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Klik om de titelstijl van het model te bewerken</a:t>
            </a:r>
            <a:endParaRPr dirty="0"/>
          </a:p>
        </p:txBody>
      </p:sp>
      <p:sp>
        <p:nvSpPr>
          <p:cNvPr id="4" name="Date Placeholder 3"/>
          <p:cNvSpPr>
            <a:spLocks noGrp="1"/>
          </p:cNvSpPr>
          <p:nvPr>
            <p:ph type="dt" sz="half" idx="10"/>
          </p:nvPr>
        </p:nvSpPr>
        <p:spPr>
          <a:xfrm>
            <a:off x="3276604" y="292476"/>
            <a:ext cx="5499847" cy="273844"/>
          </a:xfrm>
        </p:spPr>
        <p:txBody>
          <a:bodyPr/>
          <a:lstStyle>
            <a:lvl1pPr>
              <a:defRPr sz="2200" b="0" baseline="0">
                <a:solidFill>
                  <a:schemeClr val="bg1"/>
                </a:solidFill>
              </a:defRPr>
            </a:lvl1pPr>
          </a:lstStyle>
          <a:p>
            <a:fld id="{B1A24CD3-204F-4468-8EE4-28A6668D006A}" type="datetimeFigureOut">
              <a:rPr lang="en-US" smtClean="0">
                <a:solidFill>
                  <a:prstClr val="white"/>
                </a:solidFill>
                <a:latin typeface="Century Gothic"/>
              </a:rPr>
              <a:pPr/>
              <a:t>05-04-16</a:t>
            </a:fld>
            <a:endParaRPr lang="en-US">
              <a:solidFill>
                <a:prstClr val="white"/>
              </a:solidFill>
              <a:latin typeface="Century Gothic"/>
            </a:endParaRPr>
          </a:p>
        </p:txBody>
      </p:sp>
      <p:sp>
        <p:nvSpPr>
          <p:cNvPr id="5" name="Footer Placeholder 4"/>
          <p:cNvSpPr>
            <a:spLocks noGrp="1"/>
          </p:cNvSpPr>
          <p:nvPr>
            <p:ph type="ftr" sz="quarter" idx="11"/>
          </p:nvPr>
        </p:nvSpPr>
        <p:spPr>
          <a:xfrm>
            <a:off x="3213848" y="4767264"/>
            <a:ext cx="4734112" cy="273844"/>
          </a:xfrm>
        </p:spPr>
        <p:txBody>
          <a:bodyPr/>
          <a:lstStyle/>
          <a:p>
            <a:endParaRPr lang="en-US">
              <a:solidFill>
                <a:srgbClr val="333333">
                  <a:lumMod val="60000"/>
                  <a:lumOff val="40000"/>
                </a:srgbClr>
              </a:solidFill>
              <a:latin typeface="Century Gothic"/>
            </a:endParaRPr>
          </a:p>
        </p:txBody>
      </p:sp>
      <p:sp>
        <p:nvSpPr>
          <p:cNvPr id="6" name="Slide Number Placeholder 5"/>
          <p:cNvSpPr>
            <a:spLocks noGrp="1"/>
          </p:cNvSpPr>
          <p:nvPr>
            <p:ph type="sldNum" sz="quarter" idx="12"/>
          </p:nvPr>
        </p:nvSpPr>
        <p:spPr>
          <a:xfrm>
            <a:off x="8265459" y="4767264"/>
            <a:ext cx="685800" cy="273844"/>
          </a:xfrm>
        </p:spPr>
        <p:txBody>
          <a:bodyPr vert="horz" lIns="91438" tIns="45719" rIns="91438" bIns="45719" rtlCol="0" anchor="ctr"/>
          <a:lstStyle>
            <a:lvl1pPr marL="0" algn="r" defTabSz="914378"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solidFill>
                  <a:srgbClr val="333333">
                    <a:lumMod val="60000"/>
                    <a:lumOff val="40000"/>
                  </a:srgbClr>
                </a:solidFill>
                <a:latin typeface="Century Gothic"/>
              </a:rPr>
              <a:pPr/>
              <a:t>‹nr.›</a:t>
            </a:fld>
            <a:endParaRPr lang="en-US">
              <a:solidFill>
                <a:srgbClr val="333333">
                  <a:lumMod val="60000"/>
                  <a:lumOff val="40000"/>
                </a:srgbClr>
              </a:solidFill>
              <a:latin typeface="Century Gothic"/>
            </a:endParaRPr>
          </a:p>
        </p:txBody>
      </p:sp>
      <p:sp>
        <p:nvSpPr>
          <p:cNvPr id="9" name="Picture Placeholder 8"/>
          <p:cNvSpPr>
            <a:spLocks noGrp="1"/>
          </p:cNvSpPr>
          <p:nvPr>
            <p:ph type="pic" sz="quarter" idx="13"/>
          </p:nvPr>
        </p:nvSpPr>
        <p:spPr>
          <a:xfrm>
            <a:off x="3200404" y="2158253"/>
            <a:ext cx="5646867" cy="960120"/>
          </a:xfrm>
        </p:spPr>
        <p:txBody>
          <a:bodyPr/>
          <a:lstStyle>
            <a:lvl1pPr>
              <a:buNone/>
              <a:defRPr/>
            </a:lvl1pPr>
          </a:lstStyle>
          <a:p>
            <a:r>
              <a:rPr lang="en-US" smtClean="0"/>
              <a:t>Sleep de afbeelding naar de tijdelijke aanduiding of klik op het pictogram als u een afbeelding wilt toevoegen</a:t>
            </a:r>
            <a:endParaRPr/>
          </a:p>
        </p:txBody>
      </p:sp>
      <p:sp>
        <p:nvSpPr>
          <p:cNvPr id="10" name="Rectangle 9"/>
          <p:cNvSpPr/>
          <p:nvPr/>
        </p:nvSpPr>
        <p:spPr>
          <a:xfrm>
            <a:off x="268940" y="201216"/>
            <a:ext cx="182880" cy="2915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Tree>
    <p:extLst>
      <p:ext uri="{BB962C8B-B14F-4D97-AF65-F5344CB8AC3E}">
        <p14:creationId xmlns:p14="http://schemas.microsoft.com/office/powerpoint/2010/main" val="2861611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el, inhoud en afbeelding">
    <p:spTree>
      <p:nvGrpSpPr>
        <p:cNvPr id="1" name=""/>
        <p:cNvGrpSpPr/>
        <p:nvPr/>
      </p:nvGrpSpPr>
      <p:grpSpPr>
        <a:xfrm>
          <a:off x="0" y="0"/>
          <a:ext cx="0" cy="0"/>
          <a:chOff x="0" y="0"/>
          <a:chExt cx="0" cy="0"/>
        </a:xfrm>
      </p:grpSpPr>
      <p:sp>
        <p:nvSpPr>
          <p:cNvPr id="7" name="Rectangle 6"/>
          <p:cNvSpPr/>
          <p:nvPr/>
        </p:nvSpPr>
        <p:spPr>
          <a:xfrm>
            <a:off x="269875" y="201216"/>
            <a:ext cx="1645920"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2178427" y="685800"/>
            <a:ext cx="6508377" cy="857250"/>
          </a:xfrm>
        </p:spPr>
        <p:txBody>
          <a:bodyPr/>
          <a:lstStyle/>
          <a:p>
            <a:r>
              <a:rPr lang="en-US" smtClean="0"/>
              <a:t>Titelstijl van model bewerken</a:t>
            </a:r>
            <a:endParaRPr/>
          </a:p>
        </p:txBody>
      </p:sp>
      <p:sp>
        <p:nvSpPr>
          <p:cNvPr id="3" name="Content Placeholder 2"/>
          <p:cNvSpPr>
            <a:spLocks noGrp="1"/>
          </p:cNvSpPr>
          <p:nvPr>
            <p:ph idx="1"/>
          </p:nvPr>
        </p:nvSpPr>
        <p:spPr>
          <a:xfrm>
            <a:off x="2178427" y="1657351"/>
            <a:ext cx="6508377" cy="2937272"/>
          </a:xfrm>
        </p:spPr>
        <p:txBody>
          <a:bodyPr/>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a:xfrm>
            <a:off x="7212106" y="4767264"/>
            <a:ext cx="1752600" cy="273844"/>
          </a:xfrm>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5" name="Footer Placeholder 4"/>
          <p:cNvSpPr>
            <a:spLocks noGrp="1"/>
          </p:cNvSpPr>
          <p:nvPr>
            <p:ph type="ftr" sz="quarter" idx="11"/>
          </p:nvPr>
        </p:nvSpPr>
        <p:spPr>
          <a:xfrm>
            <a:off x="2178423" y="4767264"/>
            <a:ext cx="4926852" cy="273844"/>
          </a:xfrm>
        </p:spPr>
        <p:txBody>
          <a:bodyPr/>
          <a:lstStyle/>
          <a:p>
            <a:endParaRPr lang="en-US">
              <a:solidFill>
                <a:srgbClr val="333333">
                  <a:lumMod val="60000"/>
                  <a:lumOff val="40000"/>
                </a:srgbClr>
              </a:solidFill>
              <a:latin typeface="Century Gothic"/>
            </a:endParaRPr>
          </a:p>
        </p:txBody>
      </p:sp>
      <p:sp>
        <p:nvSpPr>
          <p:cNvPr id="6" name="Slide Number Placeholder 5"/>
          <p:cNvSpPr>
            <a:spLocks noGrp="1"/>
          </p:cNvSpPr>
          <p:nvPr>
            <p:ph type="sldNum" sz="quarter" idx="12"/>
          </p:nvPr>
        </p:nvSpPr>
        <p:spPr>
          <a:xfrm>
            <a:off x="331695" y="270762"/>
            <a:ext cx="506506" cy="273844"/>
          </a:xfrm>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
        <p:nvSpPr>
          <p:cNvPr id="9" name="Picture Placeholder 8"/>
          <p:cNvSpPr>
            <a:spLocks noGrp="1"/>
          </p:cNvSpPr>
          <p:nvPr>
            <p:ph type="pic" sz="quarter" idx="13"/>
          </p:nvPr>
        </p:nvSpPr>
        <p:spPr>
          <a:xfrm>
            <a:off x="269875" y="1482539"/>
            <a:ext cx="1645920" cy="3469341"/>
          </a:xfrm>
        </p:spPr>
        <p:txBody>
          <a:bodyPr/>
          <a:lstStyle>
            <a:lvl1pPr>
              <a:buNone/>
              <a:defRPr/>
            </a:lvl1pPr>
          </a:lstStyle>
          <a:p>
            <a:r>
              <a:rPr lang="en-US" smtClean="0"/>
              <a:t>Sleep de afbeelding naar de tijdelijke aanduiding of klik op het pictogram als u een afbeelding wilt toevoegen</a:t>
            </a:r>
            <a:endParaRPr/>
          </a:p>
        </p:txBody>
      </p:sp>
    </p:spTree>
    <p:extLst>
      <p:ext uri="{BB962C8B-B14F-4D97-AF65-F5344CB8AC3E}">
        <p14:creationId xmlns:p14="http://schemas.microsoft.com/office/powerpoint/2010/main" val="3741091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Rectangle 6"/>
          <p:cNvSpPr/>
          <p:nvPr/>
        </p:nvSpPr>
        <p:spPr>
          <a:xfrm>
            <a:off x="7758956" y="201216"/>
            <a:ext cx="1099073" cy="4762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2209801" y="2571752"/>
            <a:ext cx="4966446" cy="1048871"/>
          </a:xfrm>
        </p:spPr>
        <p:txBody>
          <a:bodyPr anchor="b" anchorCtr="0"/>
          <a:lstStyle>
            <a:lvl1pPr algn="r">
              <a:defRPr sz="4600" b="0" cap="none" baseline="0"/>
            </a:lvl1pPr>
          </a:lstStyle>
          <a:p>
            <a:r>
              <a:rPr lang="en-US" smtClean="0"/>
              <a:t>Titelstijl van model bewerken</a:t>
            </a:r>
            <a:endParaRPr/>
          </a:p>
        </p:txBody>
      </p:sp>
      <p:sp>
        <p:nvSpPr>
          <p:cNvPr id="3" name="Text Placeholder 2"/>
          <p:cNvSpPr>
            <a:spLocks noGrp="1"/>
          </p:cNvSpPr>
          <p:nvPr>
            <p:ph type="body" idx="1"/>
          </p:nvPr>
        </p:nvSpPr>
        <p:spPr>
          <a:xfrm>
            <a:off x="2209801" y="3618310"/>
            <a:ext cx="4966446" cy="990600"/>
          </a:xfrm>
        </p:spPr>
        <p:txBody>
          <a:bodyPr anchor="t" anchorCtr="0">
            <a:normAutofit/>
          </a:bodyPr>
          <a:lstStyle>
            <a:lvl1pPr marL="0" indent="0" algn="r">
              <a:spcBef>
                <a:spcPts val="0"/>
              </a:spcBef>
              <a:buNone/>
              <a:defRPr sz="1600">
                <a:solidFill>
                  <a:schemeClr val="tx2"/>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a:xfrm>
            <a:off x="5562601" y="4767264"/>
            <a:ext cx="1622612" cy="273844"/>
          </a:xfrm>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5" name="Footer Placeholder 4"/>
          <p:cNvSpPr>
            <a:spLocks noGrp="1"/>
          </p:cNvSpPr>
          <p:nvPr>
            <p:ph type="ftr" sz="quarter" idx="11"/>
          </p:nvPr>
        </p:nvSpPr>
        <p:spPr>
          <a:xfrm>
            <a:off x="174813" y="4767264"/>
            <a:ext cx="5311588" cy="273844"/>
          </a:xfrm>
        </p:spPr>
        <p:txBody>
          <a:bodyPr/>
          <a:lstStyle/>
          <a:p>
            <a:endParaRPr lang="en-US">
              <a:solidFill>
                <a:srgbClr val="333333">
                  <a:lumMod val="60000"/>
                  <a:lumOff val="40000"/>
                </a:srgbClr>
              </a:solidFill>
              <a:latin typeface="Century Gothic"/>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1047390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e met afbeelding">
    <p:spTree>
      <p:nvGrpSpPr>
        <p:cNvPr id="1" name=""/>
        <p:cNvGrpSpPr/>
        <p:nvPr/>
      </p:nvGrpSpPr>
      <p:grpSpPr>
        <a:xfrm>
          <a:off x="0" y="0"/>
          <a:ext cx="0" cy="0"/>
          <a:chOff x="0" y="0"/>
          <a:chExt cx="0" cy="0"/>
        </a:xfrm>
      </p:grpSpPr>
      <p:sp>
        <p:nvSpPr>
          <p:cNvPr id="7" name="Rectangle 6"/>
          <p:cNvSpPr/>
          <p:nvPr/>
        </p:nvSpPr>
        <p:spPr>
          <a:xfrm>
            <a:off x="269875" y="3580281"/>
            <a:ext cx="2971800" cy="1383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3720354" y="2571753"/>
            <a:ext cx="4966446" cy="1048871"/>
          </a:xfrm>
        </p:spPr>
        <p:txBody>
          <a:bodyPr anchor="b" anchorCtr="0"/>
          <a:lstStyle>
            <a:lvl1pPr algn="r">
              <a:defRPr sz="4600" b="0" cap="none" baseline="0"/>
            </a:lvl1pPr>
          </a:lstStyle>
          <a:p>
            <a:r>
              <a:rPr lang="en-US" smtClean="0"/>
              <a:t>Titelstijl van model bewerken</a:t>
            </a:r>
            <a:endParaRPr/>
          </a:p>
        </p:txBody>
      </p:sp>
      <p:sp>
        <p:nvSpPr>
          <p:cNvPr id="3" name="Text Placeholder 2"/>
          <p:cNvSpPr>
            <a:spLocks noGrp="1"/>
          </p:cNvSpPr>
          <p:nvPr>
            <p:ph type="body" idx="1"/>
          </p:nvPr>
        </p:nvSpPr>
        <p:spPr>
          <a:xfrm>
            <a:off x="3720354" y="3618310"/>
            <a:ext cx="4966446" cy="990600"/>
          </a:xfrm>
        </p:spPr>
        <p:txBody>
          <a:bodyPr anchor="t" anchorCtr="0">
            <a:normAutofit/>
          </a:bodyPr>
          <a:lstStyle>
            <a:lvl1pPr marL="0" indent="0" algn="r">
              <a:spcBef>
                <a:spcPts val="0"/>
              </a:spcBef>
              <a:buNone/>
              <a:defRPr sz="1600">
                <a:solidFill>
                  <a:schemeClr val="tx2"/>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Klik om de tekststijl van het model te bewerken</a:t>
            </a:r>
          </a:p>
        </p:txBody>
      </p:sp>
      <p:sp>
        <p:nvSpPr>
          <p:cNvPr id="6" name="Slide Number Placeholder 5"/>
          <p:cNvSpPr>
            <a:spLocks noGrp="1"/>
          </p:cNvSpPr>
          <p:nvPr>
            <p:ph type="sldNum" sz="quarter" idx="12"/>
          </p:nvPr>
        </p:nvSpPr>
        <p:spPr>
          <a:xfrm>
            <a:off x="351213" y="4578726"/>
            <a:ext cx="506506" cy="273844"/>
          </a:xfrm>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
        <p:nvSpPr>
          <p:cNvPr id="9" name="Picture Placeholder 8"/>
          <p:cNvSpPr>
            <a:spLocks noGrp="1"/>
          </p:cNvSpPr>
          <p:nvPr>
            <p:ph type="pic" sz="quarter" idx="13"/>
          </p:nvPr>
        </p:nvSpPr>
        <p:spPr>
          <a:xfrm>
            <a:off x="269874" y="201217"/>
            <a:ext cx="2971800" cy="3328988"/>
          </a:xfrm>
        </p:spPr>
        <p:txBody>
          <a:bodyPr/>
          <a:lstStyle>
            <a:lvl1pPr>
              <a:buNone/>
              <a:defRPr/>
            </a:lvl1pPr>
          </a:lstStyle>
          <a:p>
            <a:r>
              <a:rPr lang="en-US" smtClean="0"/>
              <a:t>Sleep de afbeelding naar de tijdelijke aanduiding of klik op het pictogram als u een afbeelding wilt toevoegen</a:t>
            </a:r>
            <a:endParaRPr/>
          </a:p>
        </p:txBody>
      </p:sp>
    </p:spTree>
    <p:extLst>
      <p:ext uri="{BB962C8B-B14F-4D97-AF65-F5344CB8AC3E}">
        <p14:creationId xmlns:p14="http://schemas.microsoft.com/office/powerpoint/2010/main" val="2149541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8" name="Rectangle 7"/>
          <p:cNvSpPr/>
          <p:nvPr/>
        </p:nvSpPr>
        <p:spPr>
          <a:xfrm>
            <a:off x="8148922"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7203" y="685800"/>
            <a:ext cx="7391401" cy="857250"/>
          </a:xfrm>
        </p:spPr>
        <p:txBody>
          <a:bodyPr/>
          <a:lstStyle/>
          <a:p>
            <a:r>
              <a:rPr lang="en-US" smtClean="0"/>
              <a:t>Titelstijl van model bewerken</a:t>
            </a:r>
            <a:endParaRPr/>
          </a:p>
        </p:txBody>
      </p:sp>
      <p:sp>
        <p:nvSpPr>
          <p:cNvPr id="3" name="Content Placeholder 2"/>
          <p:cNvSpPr>
            <a:spLocks noGrp="1"/>
          </p:cNvSpPr>
          <p:nvPr>
            <p:ph sz="half" idx="1"/>
          </p:nvPr>
        </p:nvSpPr>
        <p:spPr>
          <a:xfrm>
            <a:off x="45720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Content Placeholder 3"/>
          <p:cNvSpPr>
            <a:spLocks noGrp="1"/>
          </p:cNvSpPr>
          <p:nvPr>
            <p:ph sz="half" idx="2"/>
          </p:nvPr>
        </p:nvSpPr>
        <p:spPr>
          <a:xfrm>
            <a:off x="428244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6" name="Footer Placeholder 5"/>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7" name="Slide Number Placeholder 6"/>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3039297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Rectangle 9"/>
          <p:cNvSpPr/>
          <p:nvPr/>
        </p:nvSpPr>
        <p:spPr>
          <a:xfrm>
            <a:off x="8148922"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7199" y="685800"/>
            <a:ext cx="7388352" cy="857250"/>
          </a:xfrm>
        </p:spPr>
        <p:txBody>
          <a:bodyPr/>
          <a:lstStyle>
            <a:lvl1pPr>
              <a:defRPr/>
            </a:lvl1pPr>
          </a:lstStyle>
          <a:p>
            <a:r>
              <a:rPr lang="en-US" smtClean="0"/>
              <a:t>Titelstijl van model bewerken</a:t>
            </a:r>
            <a:endParaRPr/>
          </a:p>
        </p:txBody>
      </p:sp>
      <p:sp>
        <p:nvSpPr>
          <p:cNvPr id="3" name="Text Placeholder 2"/>
          <p:cNvSpPr>
            <a:spLocks noGrp="1"/>
          </p:cNvSpPr>
          <p:nvPr>
            <p:ph type="body" idx="1"/>
          </p:nvPr>
        </p:nvSpPr>
        <p:spPr>
          <a:xfrm>
            <a:off x="457200" y="1540600"/>
            <a:ext cx="3566160" cy="479822"/>
          </a:xfrm>
        </p:spPr>
        <p:txBody>
          <a:bodyPr anchor="b">
            <a:noAutofit/>
          </a:bodyPr>
          <a:lstStyle>
            <a:lvl1pPr marL="0" indent="0" algn="ctr">
              <a:spcBef>
                <a:spcPct val="0"/>
              </a:spcBef>
              <a:buNone/>
              <a:defRPr sz="2000" b="1">
                <a:solidFill>
                  <a:schemeClr val="accent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Klik om de tekststijl van het model te bewerken</a:t>
            </a:r>
          </a:p>
        </p:txBody>
      </p:sp>
      <p:sp>
        <p:nvSpPr>
          <p:cNvPr id="4" name="Content Placeholder 3"/>
          <p:cNvSpPr>
            <a:spLocks noGrp="1"/>
          </p:cNvSpPr>
          <p:nvPr>
            <p:ph sz="half" idx="2"/>
          </p:nvPr>
        </p:nvSpPr>
        <p:spPr>
          <a:xfrm>
            <a:off x="457200" y="2017061"/>
            <a:ext cx="3566160" cy="2577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Text Placeholder 4"/>
          <p:cNvSpPr>
            <a:spLocks noGrp="1"/>
          </p:cNvSpPr>
          <p:nvPr>
            <p:ph type="body" sz="quarter" idx="3"/>
          </p:nvPr>
        </p:nvSpPr>
        <p:spPr>
          <a:xfrm>
            <a:off x="4279391" y="1540600"/>
            <a:ext cx="3566160" cy="479822"/>
          </a:xfrm>
        </p:spPr>
        <p:txBody>
          <a:bodyPr anchor="b">
            <a:noAutofit/>
          </a:bodyPr>
          <a:lstStyle>
            <a:lvl1pPr marL="0" indent="0" algn="ctr">
              <a:spcBef>
                <a:spcPct val="0"/>
              </a:spcBef>
              <a:buNone/>
              <a:defRPr sz="2000" b="1">
                <a:solidFill>
                  <a:schemeClr val="accent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Klik om de tekststijl van het model te bewerken</a:t>
            </a:r>
          </a:p>
        </p:txBody>
      </p:sp>
      <p:sp>
        <p:nvSpPr>
          <p:cNvPr id="6" name="Content Placeholder 5"/>
          <p:cNvSpPr>
            <a:spLocks noGrp="1"/>
          </p:cNvSpPr>
          <p:nvPr>
            <p:ph sz="quarter" idx="4"/>
          </p:nvPr>
        </p:nvSpPr>
        <p:spPr>
          <a:xfrm>
            <a:off x="4279391" y="2017061"/>
            <a:ext cx="3566160" cy="2577563"/>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7" name="Date Placeholder 6"/>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8" name="Footer Placeholder 7"/>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9" name="Slide Number Placeholder 8"/>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1584047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 inhoudselementen, boven en onder">
    <p:spTree>
      <p:nvGrpSpPr>
        <p:cNvPr id="1" name=""/>
        <p:cNvGrpSpPr/>
        <p:nvPr/>
      </p:nvGrpSpPr>
      <p:grpSpPr>
        <a:xfrm>
          <a:off x="0" y="0"/>
          <a:ext cx="0" cy="0"/>
          <a:chOff x="0" y="0"/>
          <a:chExt cx="0" cy="0"/>
        </a:xfrm>
      </p:grpSpPr>
      <p:sp>
        <p:nvSpPr>
          <p:cNvPr id="8" name="Rectangle 7"/>
          <p:cNvSpPr/>
          <p:nvPr/>
        </p:nvSpPr>
        <p:spPr>
          <a:xfrm>
            <a:off x="8148922"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7203" y="685800"/>
            <a:ext cx="7391401" cy="857250"/>
          </a:xfrm>
        </p:spPr>
        <p:txBody>
          <a:bodyPr/>
          <a:lstStyle/>
          <a:p>
            <a:r>
              <a:rPr lang="en-US" smtClean="0"/>
              <a:t>Titelstijl van model bewerken</a:t>
            </a:r>
            <a:endParaRPr/>
          </a:p>
        </p:txBody>
      </p:sp>
      <p:sp>
        <p:nvSpPr>
          <p:cNvPr id="3" name="Content Placeholder 2"/>
          <p:cNvSpPr>
            <a:spLocks noGrp="1"/>
          </p:cNvSpPr>
          <p:nvPr>
            <p:ph sz="half" idx="1"/>
          </p:nvPr>
        </p:nvSpPr>
        <p:spPr>
          <a:xfrm>
            <a:off x="457203" y="1660922"/>
            <a:ext cx="7396163"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6" name="Footer Placeholder 5"/>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7" name="Slide Number Placeholder 6"/>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
        <p:nvSpPr>
          <p:cNvPr id="9" name="Content Placeholder 2"/>
          <p:cNvSpPr>
            <a:spLocks noGrp="1"/>
          </p:cNvSpPr>
          <p:nvPr>
            <p:ph sz="half" idx="13"/>
          </p:nvPr>
        </p:nvSpPr>
        <p:spPr>
          <a:xfrm>
            <a:off x="457203" y="3168730"/>
            <a:ext cx="7396163"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Tree>
    <p:extLst>
      <p:ext uri="{BB962C8B-B14F-4D97-AF65-F5344CB8AC3E}">
        <p14:creationId xmlns:p14="http://schemas.microsoft.com/office/powerpoint/2010/main" val="2296761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inhoudselementen">
    <p:spTree>
      <p:nvGrpSpPr>
        <p:cNvPr id="1" name=""/>
        <p:cNvGrpSpPr/>
        <p:nvPr/>
      </p:nvGrpSpPr>
      <p:grpSpPr>
        <a:xfrm>
          <a:off x="0" y="0"/>
          <a:ext cx="0" cy="0"/>
          <a:chOff x="0" y="0"/>
          <a:chExt cx="0" cy="0"/>
        </a:xfrm>
      </p:grpSpPr>
      <p:sp>
        <p:nvSpPr>
          <p:cNvPr id="8" name="Rectangle 7"/>
          <p:cNvSpPr/>
          <p:nvPr/>
        </p:nvSpPr>
        <p:spPr>
          <a:xfrm>
            <a:off x="8148922"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7203" y="685800"/>
            <a:ext cx="7391401" cy="857250"/>
          </a:xfrm>
        </p:spPr>
        <p:txBody>
          <a:bodyPr/>
          <a:lstStyle/>
          <a:p>
            <a:r>
              <a:rPr lang="en-US" smtClean="0"/>
              <a:t>Titelstijl van model bewerken</a:t>
            </a:r>
            <a:endParaRPr/>
          </a:p>
        </p:txBody>
      </p:sp>
      <p:sp>
        <p:nvSpPr>
          <p:cNvPr id="3" name="Content Placeholder 2"/>
          <p:cNvSpPr>
            <a:spLocks noGrp="1"/>
          </p:cNvSpPr>
          <p:nvPr>
            <p:ph sz="half" idx="1"/>
          </p:nvPr>
        </p:nvSpPr>
        <p:spPr>
          <a:xfrm>
            <a:off x="428244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6" name="Footer Placeholder 5"/>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7" name="Slide Number Placeholder 6"/>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
        <p:nvSpPr>
          <p:cNvPr id="9" name="Content Placeholder 2"/>
          <p:cNvSpPr>
            <a:spLocks noGrp="1"/>
          </p:cNvSpPr>
          <p:nvPr>
            <p:ph sz="half" idx="13"/>
          </p:nvPr>
        </p:nvSpPr>
        <p:spPr>
          <a:xfrm>
            <a:off x="428244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10" name="Content Placeholder 2"/>
          <p:cNvSpPr>
            <a:spLocks noGrp="1"/>
          </p:cNvSpPr>
          <p:nvPr>
            <p:ph sz="half" idx="14"/>
          </p:nvPr>
        </p:nvSpPr>
        <p:spPr>
          <a:xfrm>
            <a:off x="457200" y="1660922"/>
            <a:ext cx="3566160" cy="29337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Tree>
    <p:extLst>
      <p:ext uri="{BB962C8B-B14F-4D97-AF65-F5344CB8AC3E}">
        <p14:creationId xmlns:p14="http://schemas.microsoft.com/office/powerpoint/2010/main" val="2749195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 inhoudselementen">
    <p:spTree>
      <p:nvGrpSpPr>
        <p:cNvPr id="1" name=""/>
        <p:cNvGrpSpPr/>
        <p:nvPr/>
      </p:nvGrpSpPr>
      <p:grpSpPr>
        <a:xfrm>
          <a:off x="0" y="0"/>
          <a:ext cx="0" cy="0"/>
          <a:chOff x="0" y="0"/>
          <a:chExt cx="0" cy="0"/>
        </a:xfrm>
      </p:grpSpPr>
      <p:sp>
        <p:nvSpPr>
          <p:cNvPr id="8" name="Rectangle 7"/>
          <p:cNvSpPr/>
          <p:nvPr/>
        </p:nvSpPr>
        <p:spPr>
          <a:xfrm>
            <a:off x="8148922"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7203" y="685800"/>
            <a:ext cx="7391401" cy="857250"/>
          </a:xfrm>
        </p:spPr>
        <p:txBody>
          <a:bodyPr/>
          <a:lstStyle/>
          <a:p>
            <a:r>
              <a:rPr lang="en-US" smtClean="0"/>
              <a:t>Titelstijl van model bewerken</a:t>
            </a:r>
            <a:endParaRPr/>
          </a:p>
        </p:txBody>
      </p:sp>
      <p:sp>
        <p:nvSpPr>
          <p:cNvPr id="3" name="Content Placeholder 2"/>
          <p:cNvSpPr>
            <a:spLocks noGrp="1"/>
          </p:cNvSpPr>
          <p:nvPr>
            <p:ph sz="half" idx="1"/>
          </p:nvPr>
        </p:nvSpPr>
        <p:spPr>
          <a:xfrm>
            <a:off x="428244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6" name="Footer Placeholder 5"/>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7" name="Slide Number Placeholder 6"/>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
        <p:nvSpPr>
          <p:cNvPr id="9" name="Content Placeholder 2"/>
          <p:cNvSpPr>
            <a:spLocks noGrp="1"/>
          </p:cNvSpPr>
          <p:nvPr>
            <p:ph sz="half" idx="13"/>
          </p:nvPr>
        </p:nvSpPr>
        <p:spPr>
          <a:xfrm>
            <a:off x="428244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11" name="Content Placeholder 2"/>
          <p:cNvSpPr>
            <a:spLocks noGrp="1"/>
          </p:cNvSpPr>
          <p:nvPr>
            <p:ph sz="half" idx="14"/>
          </p:nvPr>
        </p:nvSpPr>
        <p:spPr>
          <a:xfrm>
            <a:off x="457200" y="1660922"/>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12" name="Content Placeholder 2"/>
          <p:cNvSpPr>
            <a:spLocks noGrp="1"/>
          </p:cNvSpPr>
          <p:nvPr>
            <p:ph sz="half" idx="15"/>
          </p:nvPr>
        </p:nvSpPr>
        <p:spPr>
          <a:xfrm>
            <a:off x="457200" y="3168730"/>
            <a:ext cx="3566160" cy="144018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Tree>
    <p:extLst>
      <p:ext uri="{BB962C8B-B14F-4D97-AF65-F5344CB8AC3E}">
        <p14:creationId xmlns:p14="http://schemas.microsoft.com/office/powerpoint/2010/main" val="293359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smtClean="0"/>
              <a:t>Titelstijl van model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5" name="Tijdelijke aanduiding voor tekst 4"/>
          <p:cNvSpPr>
            <a:spLocks noGrp="1"/>
          </p:cNvSpPr>
          <p:nvPr>
            <p:ph type="body" sz="quarter" idx="3"/>
          </p:nvPr>
        </p:nvSpPr>
        <p:spPr>
          <a:xfrm>
            <a:off x="4645029"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Klik om de tekststijl van het model te bewerken</a:t>
            </a:r>
          </a:p>
        </p:txBody>
      </p:sp>
      <p:sp>
        <p:nvSpPr>
          <p:cNvPr id="6" name="Tijdelijke aanduiding voor inhoud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7" name="Tijdelijke aanduiding voor datum 6"/>
          <p:cNvSpPr>
            <a:spLocks noGrp="1"/>
          </p:cNvSpPr>
          <p:nvPr>
            <p:ph type="dt" sz="half" idx="10"/>
          </p:nvPr>
        </p:nvSpPr>
        <p:spPr/>
        <p:txBody>
          <a:bodyPr/>
          <a:lstStyle/>
          <a:p>
            <a:fld id="{11A47D91-229B-4F48-A7E6-8ABB63F09972}" type="datetimeFigureOut">
              <a:rPr lang="nl-NL" smtClean="0"/>
              <a:t>05-04-16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1937948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Rectangle 5"/>
          <p:cNvSpPr/>
          <p:nvPr/>
        </p:nvSpPr>
        <p:spPr>
          <a:xfrm>
            <a:off x="8148922" y="201216"/>
            <a:ext cx="718073"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p:txBody>
          <a:bodyPr/>
          <a:lstStyle/>
          <a:p>
            <a:r>
              <a:rPr lang="en-US" smtClean="0"/>
              <a:t>Titelstijl van model bewerken</a:t>
            </a:r>
            <a:endParaRPr/>
          </a:p>
        </p:txBody>
      </p:sp>
      <p:sp>
        <p:nvSpPr>
          <p:cNvPr id="3" name="Date Placeholder 2"/>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4" name="Footer Placeholder 3"/>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5" name="Slide Number Placeholder 4"/>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3351669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Rectangle 4"/>
          <p:cNvSpPr/>
          <p:nvPr/>
        </p:nvSpPr>
        <p:spPr>
          <a:xfrm>
            <a:off x="8148922" y="201216"/>
            <a:ext cx="718073" cy="425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Date Placeholder 1"/>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3" name="Footer Placeholder 2"/>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4" name="Slide Number Placeholder 3"/>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3908037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148922" y="201216"/>
            <a:ext cx="718073" cy="425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7199" y="746312"/>
            <a:ext cx="3566160" cy="776568"/>
          </a:xfrm>
        </p:spPr>
        <p:txBody>
          <a:bodyPr anchor="b"/>
          <a:lstStyle>
            <a:lvl1pPr algn="l">
              <a:defRPr sz="2800" b="0"/>
            </a:lvl1pPr>
          </a:lstStyle>
          <a:p>
            <a:r>
              <a:rPr lang="en-US" smtClean="0"/>
              <a:t>Titelstijl van model bewerken</a:t>
            </a:r>
            <a:endParaRPr/>
          </a:p>
        </p:txBody>
      </p:sp>
      <p:sp>
        <p:nvSpPr>
          <p:cNvPr id="3" name="Content Placeholder 2"/>
          <p:cNvSpPr>
            <a:spLocks noGrp="1"/>
          </p:cNvSpPr>
          <p:nvPr>
            <p:ph idx="1"/>
          </p:nvPr>
        </p:nvSpPr>
        <p:spPr>
          <a:xfrm>
            <a:off x="4762052" y="742951"/>
            <a:ext cx="3566160" cy="385167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Text Placeholder 3"/>
          <p:cNvSpPr>
            <a:spLocks noGrp="1"/>
          </p:cNvSpPr>
          <p:nvPr>
            <p:ph type="body" sz="half" idx="2"/>
          </p:nvPr>
        </p:nvSpPr>
        <p:spPr>
          <a:xfrm>
            <a:off x="457199" y="1543052"/>
            <a:ext cx="3566160" cy="2743201"/>
          </a:xfrm>
        </p:spPr>
        <p:txBody>
          <a:bodyPr>
            <a:normAutofit/>
          </a:bodyPr>
          <a:lstStyle>
            <a:lvl1pPr marL="0" indent="0">
              <a:spcBef>
                <a:spcPts val="600"/>
              </a:spcBef>
              <a:buNone/>
              <a:defRPr sz="16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6" name="Footer Placeholder 5"/>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7" name="Slide Number Placeholder 6"/>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2222725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8" name="Rectangle 7"/>
          <p:cNvSpPr/>
          <p:nvPr/>
        </p:nvSpPr>
        <p:spPr>
          <a:xfrm>
            <a:off x="4746811" y="201216"/>
            <a:ext cx="4114800" cy="425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7199" y="746312"/>
            <a:ext cx="3566160" cy="776568"/>
          </a:xfrm>
        </p:spPr>
        <p:txBody>
          <a:bodyPr anchor="b"/>
          <a:lstStyle>
            <a:lvl1pPr algn="l">
              <a:defRPr sz="2800" b="0"/>
            </a:lvl1pPr>
          </a:lstStyle>
          <a:p>
            <a:r>
              <a:rPr lang="en-US" smtClean="0"/>
              <a:t>Titelstijl van model bewerken</a:t>
            </a:r>
            <a:endParaRPr/>
          </a:p>
        </p:txBody>
      </p:sp>
      <p:sp>
        <p:nvSpPr>
          <p:cNvPr id="4" name="Text Placeholder 3"/>
          <p:cNvSpPr>
            <a:spLocks noGrp="1"/>
          </p:cNvSpPr>
          <p:nvPr>
            <p:ph type="body" sz="half" idx="2"/>
          </p:nvPr>
        </p:nvSpPr>
        <p:spPr>
          <a:xfrm>
            <a:off x="457199" y="1543052"/>
            <a:ext cx="3566160" cy="2743201"/>
          </a:xfrm>
        </p:spPr>
        <p:txBody>
          <a:bodyPr>
            <a:normAutofit/>
          </a:bodyPr>
          <a:lstStyle>
            <a:lvl1pPr marL="0" indent="0">
              <a:spcBef>
                <a:spcPts val="600"/>
              </a:spcBef>
              <a:buNone/>
              <a:defRPr sz="16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Klik om de tekststijl van het model te bewerken</a:t>
            </a:r>
          </a:p>
        </p:txBody>
      </p:sp>
      <p:sp>
        <p:nvSpPr>
          <p:cNvPr id="5" name="Date Placeholder 4"/>
          <p:cNvSpPr>
            <a:spLocks noGrp="1"/>
          </p:cNvSpPr>
          <p:nvPr>
            <p:ph type="dt" sz="half" idx="10"/>
          </p:nvPr>
        </p:nvSpPr>
        <p:spPr>
          <a:xfrm>
            <a:off x="161365" y="4593012"/>
            <a:ext cx="1752600" cy="273844"/>
          </a:xfrm>
        </p:spPr>
        <p:txBody>
          <a:bodyPr/>
          <a:lstStyle>
            <a:lvl1pPr algn="l">
              <a:defRPr/>
            </a:lvl1p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6" name="Footer Placeholder 5"/>
          <p:cNvSpPr>
            <a:spLocks noGrp="1"/>
          </p:cNvSpPr>
          <p:nvPr>
            <p:ph type="ftr" sz="quarter" idx="11"/>
          </p:nvPr>
        </p:nvSpPr>
        <p:spPr>
          <a:xfrm>
            <a:off x="174813" y="4767264"/>
            <a:ext cx="3863788" cy="273844"/>
          </a:xfrm>
        </p:spPr>
        <p:txBody>
          <a:bodyPr/>
          <a:lstStyle/>
          <a:p>
            <a:endParaRPr lang="en-US">
              <a:solidFill>
                <a:srgbClr val="333333">
                  <a:lumMod val="60000"/>
                  <a:lumOff val="40000"/>
                </a:srgbClr>
              </a:solidFill>
              <a:latin typeface="Century Gothic"/>
            </a:endParaRPr>
          </a:p>
        </p:txBody>
      </p:sp>
      <p:sp>
        <p:nvSpPr>
          <p:cNvPr id="7" name="Slide Number Placeholder 6"/>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
        <p:nvSpPr>
          <p:cNvPr id="10" name="Picture Placeholder 9"/>
          <p:cNvSpPr>
            <a:spLocks noGrp="1"/>
          </p:cNvSpPr>
          <p:nvPr>
            <p:ph type="pic" sz="quarter" idx="13"/>
          </p:nvPr>
        </p:nvSpPr>
        <p:spPr>
          <a:xfrm>
            <a:off x="4760258" y="742950"/>
            <a:ext cx="4096512" cy="4208860"/>
          </a:xfrm>
        </p:spPr>
        <p:txBody>
          <a:bodyPr/>
          <a:lstStyle>
            <a:lvl1pPr>
              <a:buNone/>
              <a:defRPr/>
            </a:lvl1pPr>
          </a:lstStyle>
          <a:p>
            <a:r>
              <a:rPr lang="en-US" smtClean="0"/>
              <a:t>Sleep de afbeelding naar de tijdelijke aanduiding of klik op het pictogram als u een afbeelding wilt toevoegen</a:t>
            </a:r>
            <a:endParaRPr/>
          </a:p>
        </p:txBody>
      </p:sp>
    </p:spTree>
    <p:extLst>
      <p:ext uri="{BB962C8B-B14F-4D97-AF65-F5344CB8AC3E}">
        <p14:creationId xmlns:p14="http://schemas.microsoft.com/office/powerpoint/2010/main" val="2569540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boven bijschrift">
    <p:spTree>
      <p:nvGrpSpPr>
        <p:cNvPr id="1" name=""/>
        <p:cNvGrpSpPr/>
        <p:nvPr/>
      </p:nvGrpSpPr>
      <p:grpSpPr>
        <a:xfrm>
          <a:off x="0" y="0"/>
          <a:ext cx="0" cy="0"/>
          <a:chOff x="0" y="0"/>
          <a:chExt cx="0" cy="0"/>
        </a:xfrm>
      </p:grpSpPr>
      <p:sp>
        <p:nvSpPr>
          <p:cNvPr id="8" name="Rectangle 7"/>
          <p:cNvSpPr/>
          <p:nvPr/>
        </p:nvSpPr>
        <p:spPr>
          <a:xfrm>
            <a:off x="7216779" y="201216"/>
            <a:ext cx="1639457" cy="2729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8788" y="3200401"/>
            <a:ext cx="6477000" cy="425054"/>
          </a:xfrm>
        </p:spPr>
        <p:txBody>
          <a:bodyPr anchor="b"/>
          <a:lstStyle>
            <a:lvl1pPr algn="l">
              <a:defRPr sz="2800" b="0"/>
            </a:lvl1pPr>
          </a:lstStyle>
          <a:p>
            <a:r>
              <a:rPr lang="en-US" smtClean="0"/>
              <a:t>Titelstijl van model bewerken</a:t>
            </a:r>
            <a:endParaRPr/>
          </a:p>
        </p:txBody>
      </p:sp>
      <p:sp>
        <p:nvSpPr>
          <p:cNvPr id="3" name="Picture Placeholder 2"/>
          <p:cNvSpPr>
            <a:spLocks noGrp="1"/>
          </p:cNvSpPr>
          <p:nvPr>
            <p:ph type="pic" idx="1"/>
          </p:nvPr>
        </p:nvSpPr>
        <p:spPr>
          <a:xfrm>
            <a:off x="269874" y="201216"/>
            <a:ext cx="6858000" cy="2729484"/>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Sleep de afbeelding naar de tijdelijke aanduiding of klik op het pictogram als u een afbeelding wilt toevoegen</a:t>
            </a:r>
            <a:endParaRPr/>
          </a:p>
        </p:txBody>
      </p:sp>
      <p:sp>
        <p:nvSpPr>
          <p:cNvPr id="4" name="Text Placeholder 3"/>
          <p:cNvSpPr>
            <a:spLocks noGrp="1"/>
          </p:cNvSpPr>
          <p:nvPr>
            <p:ph type="body" sz="half" idx="2"/>
          </p:nvPr>
        </p:nvSpPr>
        <p:spPr>
          <a:xfrm>
            <a:off x="458788" y="3630708"/>
            <a:ext cx="6475412" cy="978203"/>
          </a:xfrm>
        </p:spPr>
        <p:txBody>
          <a:bodyPr>
            <a:normAutofit/>
          </a:bodyPr>
          <a:lstStyle>
            <a:lvl1pPr marL="0" indent="0">
              <a:spcBef>
                <a:spcPts val="0"/>
              </a:spcBef>
              <a:buNone/>
              <a:defRPr sz="16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6" name="Footer Placeholder 5"/>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7" name="Slide Number Placeholder 6"/>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2357513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4 afbeeldingen met bijschrift">
    <p:spTree>
      <p:nvGrpSpPr>
        <p:cNvPr id="1" name=""/>
        <p:cNvGrpSpPr/>
        <p:nvPr/>
      </p:nvGrpSpPr>
      <p:grpSpPr>
        <a:xfrm>
          <a:off x="0" y="0"/>
          <a:ext cx="0" cy="0"/>
          <a:chOff x="0" y="0"/>
          <a:chExt cx="0" cy="0"/>
        </a:xfrm>
      </p:grpSpPr>
      <p:sp>
        <p:nvSpPr>
          <p:cNvPr id="8" name="Rectangle 7"/>
          <p:cNvSpPr/>
          <p:nvPr/>
        </p:nvSpPr>
        <p:spPr>
          <a:xfrm>
            <a:off x="8135475" y="201216"/>
            <a:ext cx="720761" cy="2729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a:xfrm>
            <a:off x="458788" y="3200401"/>
            <a:ext cx="6477000" cy="425054"/>
          </a:xfrm>
        </p:spPr>
        <p:txBody>
          <a:bodyPr anchor="b"/>
          <a:lstStyle>
            <a:lvl1pPr algn="l">
              <a:defRPr sz="2800" b="0"/>
            </a:lvl1pPr>
          </a:lstStyle>
          <a:p>
            <a:r>
              <a:rPr lang="en-US" smtClean="0"/>
              <a:t>Titelstijl van model bewerken</a:t>
            </a:r>
            <a:endParaRPr/>
          </a:p>
        </p:txBody>
      </p:sp>
      <p:sp>
        <p:nvSpPr>
          <p:cNvPr id="3" name="Picture Placeholder 2"/>
          <p:cNvSpPr>
            <a:spLocks noGrp="1"/>
          </p:cNvSpPr>
          <p:nvPr>
            <p:ph type="pic" idx="1"/>
          </p:nvPr>
        </p:nvSpPr>
        <p:spPr>
          <a:xfrm>
            <a:off x="269874" y="201216"/>
            <a:ext cx="3006726" cy="2729484"/>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Sleep de afbeelding naar de tijdelijke aanduiding of klik op het pictogram als u een afbeelding wilt toevoegen</a:t>
            </a:r>
            <a:endParaRPr/>
          </a:p>
        </p:txBody>
      </p:sp>
      <p:sp>
        <p:nvSpPr>
          <p:cNvPr id="4" name="Text Placeholder 3"/>
          <p:cNvSpPr>
            <a:spLocks noGrp="1"/>
          </p:cNvSpPr>
          <p:nvPr>
            <p:ph type="body" sz="half" idx="2"/>
          </p:nvPr>
        </p:nvSpPr>
        <p:spPr>
          <a:xfrm>
            <a:off x="458788" y="3630708"/>
            <a:ext cx="6475412" cy="978203"/>
          </a:xfrm>
        </p:spPr>
        <p:txBody>
          <a:bodyPr>
            <a:normAutofit/>
          </a:bodyPr>
          <a:lstStyle>
            <a:lvl1pPr marL="0" indent="0">
              <a:spcBef>
                <a:spcPts val="0"/>
              </a:spcBef>
              <a:buNone/>
              <a:defRPr sz="16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6" name="Footer Placeholder 5"/>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7" name="Slide Number Placeholder 6"/>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
        <p:nvSpPr>
          <p:cNvPr id="10" name="Picture Placeholder 2"/>
          <p:cNvSpPr>
            <a:spLocks noGrp="1"/>
          </p:cNvSpPr>
          <p:nvPr>
            <p:ph type="pic" idx="13"/>
          </p:nvPr>
        </p:nvSpPr>
        <p:spPr>
          <a:xfrm>
            <a:off x="3352800" y="201218"/>
            <a:ext cx="4701988" cy="133174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Sleep de afbeelding naar de tijdelijke aanduiding of klik op het pictogram als u een afbeelding wilt toevoegen</a:t>
            </a:r>
            <a:endParaRPr/>
          </a:p>
        </p:txBody>
      </p:sp>
      <p:sp>
        <p:nvSpPr>
          <p:cNvPr id="11" name="Picture Placeholder 2"/>
          <p:cNvSpPr>
            <a:spLocks noGrp="1"/>
          </p:cNvSpPr>
          <p:nvPr>
            <p:ph type="pic" idx="14"/>
          </p:nvPr>
        </p:nvSpPr>
        <p:spPr>
          <a:xfrm>
            <a:off x="3352800" y="1598954"/>
            <a:ext cx="2304288" cy="133174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Sleep de afbeelding naar de tijdelijke aanduiding of klik op het pictogram als u een afbeelding wilt toevoegen</a:t>
            </a:r>
            <a:endParaRPr/>
          </a:p>
        </p:txBody>
      </p:sp>
      <p:sp>
        <p:nvSpPr>
          <p:cNvPr id="12" name="Picture Placeholder 2"/>
          <p:cNvSpPr>
            <a:spLocks noGrp="1"/>
          </p:cNvSpPr>
          <p:nvPr>
            <p:ph type="pic" idx="15"/>
          </p:nvPr>
        </p:nvSpPr>
        <p:spPr>
          <a:xfrm>
            <a:off x="5750500" y="1598954"/>
            <a:ext cx="2304288" cy="133174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smtClean="0"/>
              <a:t>Sleep de afbeelding naar de tijdelijke aanduiding of klik op het pictogram als u een afbeelding wilt toevoegen</a:t>
            </a:r>
            <a:endParaRPr/>
          </a:p>
        </p:txBody>
      </p:sp>
    </p:spTree>
    <p:extLst>
      <p:ext uri="{BB962C8B-B14F-4D97-AF65-F5344CB8AC3E}">
        <p14:creationId xmlns:p14="http://schemas.microsoft.com/office/powerpoint/2010/main" val="659153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Rectangle 6"/>
          <p:cNvSpPr/>
          <p:nvPr/>
        </p:nvSpPr>
        <p:spPr>
          <a:xfrm>
            <a:off x="7212106" y="201216"/>
            <a:ext cx="1645920" cy="1234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Title 1"/>
          <p:cNvSpPr>
            <a:spLocks noGrp="1"/>
          </p:cNvSpPr>
          <p:nvPr>
            <p:ph type="title"/>
          </p:nvPr>
        </p:nvSpPr>
        <p:spPr/>
        <p:txBody>
          <a:bodyPr/>
          <a:lstStyle/>
          <a:p>
            <a:r>
              <a:rPr lang="en-US" smtClean="0"/>
              <a:t>Titelstijl van model bewerken</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5" name="Footer Placeholder 4"/>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2794038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8148922" y="201216"/>
            <a:ext cx="718073" cy="425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a:solidFill>
                <a:prstClr val="white"/>
              </a:solidFill>
              <a:latin typeface="Century Gothic"/>
            </a:endParaRPr>
          </a:p>
        </p:txBody>
      </p:sp>
      <p:sp>
        <p:nvSpPr>
          <p:cNvPr id="2" name="Vertical Title 1"/>
          <p:cNvSpPr>
            <a:spLocks noGrp="1"/>
          </p:cNvSpPr>
          <p:nvPr>
            <p:ph type="title" orient="vert"/>
          </p:nvPr>
        </p:nvSpPr>
        <p:spPr>
          <a:xfrm>
            <a:off x="7543803" y="776569"/>
            <a:ext cx="1322295" cy="3818054"/>
          </a:xfrm>
        </p:spPr>
        <p:txBody>
          <a:bodyPr vert="eaVert" anchor="t" anchorCtr="0"/>
          <a:lstStyle/>
          <a:p>
            <a:r>
              <a:rPr lang="en-US" smtClean="0"/>
              <a:t>Titelstijl van model bewerken</a:t>
            </a:r>
            <a:endParaRPr/>
          </a:p>
        </p:txBody>
      </p:sp>
      <p:sp>
        <p:nvSpPr>
          <p:cNvPr id="3" name="Vertical Text Placeholder 2"/>
          <p:cNvSpPr>
            <a:spLocks noGrp="1"/>
          </p:cNvSpPr>
          <p:nvPr>
            <p:ph type="body" orient="vert" idx="1"/>
          </p:nvPr>
        </p:nvSpPr>
        <p:spPr>
          <a:xfrm>
            <a:off x="457200" y="776568"/>
            <a:ext cx="6019800" cy="3832342"/>
          </a:xfrm>
        </p:spPr>
        <p:txBody>
          <a:bodyPr vert="eaVert"/>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solidFill>
                  <a:srgbClr val="333333">
                    <a:lumMod val="60000"/>
                    <a:lumOff val="40000"/>
                  </a:srgbClr>
                </a:solidFill>
                <a:latin typeface="Century Gothic"/>
              </a:rPr>
              <a:pPr/>
              <a:t>05-04-16</a:t>
            </a:fld>
            <a:endParaRPr lang="en-US">
              <a:solidFill>
                <a:srgbClr val="333333">
                  <a:lumMod val="60000"/>
                  <a:lumOff val="40000"/>
                </a:srgbClr>
              </a:solidFill>
              <a:latin typeface="Century Gothic"/>
            </a:endParaRPr>
          </a:p>
        </p:txBody>
      </p:sp>
      <p:sp>
        <p:nvSpPr>
          <p:cNvPr id="5" name="Footer Placeholder 4"/>
          <p:cNvSpPr>
            <a:spLocks noGrp="1"/>
          </p:cNvSpPr>
          <p:nvPr>
            <p:ph type="ftr" sz="quarter" idx="11"/>
          </p:nvPr>
        </p:nvSpPr>
        <p:spPr/>
        <p:txBody>
          <a:bodyPr/>
          <a:lstStyle/>
          <a:p>
            <a:endParaRPr lang="en-US">
              <a:solidFill>
                <a:srgbClr val="333333">
                  <a:lumMod val="60000"/>
                  <a:lumOff val="40000"/>
                </a:srgbClr>
              </a:solidFill>
              <a:latin typeface="Century Gothic"/>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white"/>
                </a:solidFill>
                <a:latin typeface="Century Gothic"/>
              </a:rPr>
              <a:pPr/>
              <a:t>‹nr.›</a:t>
            </a:fld>
            <a:endParaRPr lang="en-US">
              <a:solidFill>
                <a:prstClr val="white"/>
              </a:solidFill>
              <a:latin typeface="Century Gothic"/>
            </a:endParaRPr>
          </a:p>
        </p:txBody>
      </p:sp>
    </p:spTree>
    <p:extLst>
      <p:ext uri="{BB962C8B-B14F-4D97-AF65-F5344CB8AC3E}">
        <p14:creationId xmlns:p14="http://schemas.microsoft.com/office/powerpoint/2010/main" val="3382557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nl-NL" smtClean="0"/>
              <a:t>Titelstijl van model bewerken</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solidFill>
                  <a:prstClr val="black">
                    <a:lumMod val="65000"/>
                    <a:lumOff val="35000"/>
                  </a:prstClr>
                </a:solidFill>
              </a:rPr>
              <a:pPr/>
              <a:t>05-04-16</a:t>
            </a:fld>
            <a:endParaRPr lang="en-US" dirty="0">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A9B540C-44DA-4F69-89C9-7C84606640D3}" type="slidenum">
              <a:rPr lang="en-US" smtClean="0">
                <a:solidFill>
                  <a:prstClr val="black">
                    <a:lumMod val="65000"/>
                    <a:lumOff val="35000"/>
                  </a:prstClr>
                </a:solidFill>
              </a:rPr>
              <a:pPr/>
              <a:t>‹nr.›</a:t>
            </a:fld>
            <a:endParaRPr lang="en-US" dirty="0">
              <a:solidFill>
                <a:prstClr val="black">
                  <a:lumMod val="65000"/>
                  <a:lumOff val="35000"/>
                </a:prstClr>
              </a:solidFill>
            </a:endParaRPr>
          </a:p>
        </p:txBody>
      </p:sp>
      <p:sp>
        <p:nvSpPr>
          <p:cNvPr id="9" name="Footer Placeholder 8"/>
          <p:cNvSpPr>
            <a:spLocks noGrp="1"/>
          </p:cNvSpPr>
          <p:nvPr>
            <p:ph type="ftr" sz="quarter" idx="12"/>
          </p:nvPr>
        </p:nvSpPr>
        <p:spPr/>
        <p:txBody>
          <a:bodyPr/>
          <a:lstStyle/>
          <a:p>
            <a:r>
              <a:rPr lang="en-US" smtClean="0">
                <a:solidFill>
                  <a:prstClr val="black">
                    <a:lumMod val="65000"/>
                    <a:lumOff val="35000"/>
                  </a:prstClr>
                </a:solidFill>
              </a:rPr>
              <a:t>Footer Text</a:t>
            </a:r>
            <a:endParaRPr lang="en-US" dirty="0">
              <a:solidFill>
                <a:prstClr val="black">
                  <a:lumMod val="65000"/>
                  <a:lumOff val="35000"/>
                </a:prstClr>
              </a:solidFill>
            </a:endParaRPr>
          </a:p>
        </p:txBody>
      </p:sp>
    </p:spTree>
    <p:extLst>
      <p:ext uri="{BB962C8B-B14F-4D97-AF65-F5344CB8AC3E}">
        <p14:creationId xmlns:p14="http://schemas.microsoft.com/office/powerpoint/2010/main" val="3555593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1722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Titelstijl van model bewerken</a:t>
            </a:r>
            <a:endParaRPr lang="nl-NL"/>
          </a:p>
        </p:txBody>
      </p:sp>
      <p:sp>
        <p:nvSpPr>
          <p:cNvPr id="3" name="Tijdelijke aanduiding voor datum 2"/>
          <p:cNvSpPr>
            <a:spLocks noGrp="1"/>
          </p:cNvSpPr>
          <p:nvPr>
            <p:ph type="dt" sz="half" idx="10"/>
          </p:nvPr>
        </p:nvSpPr>
        <p:spPr/>
        <p:txBody>
          <a:bodyPr/>
          <a:lstStyle/>
          <a:p>
            <a:fld id="{11A47D91-229B-4F48-A7E6-8ABB63F09972}" type="datetimeFigureOut">
              <a:rPr lang="nl-NL" smtClean="0"/>
              <a:t>05-04-16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3749946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nl-NL" smtClean="0"/>
              <a:t>Titelstijl van model bewerken</a:t>
            </a:r>
            <a:endParaRPr lang="en-US" dirty="0"/>
          </a:p>
        </p:txBody>
      </p:sp>
      <p:sp>
        <p:nvSpPr>
          <p:cNvPr id="3" name="Text Placeholder 2"/>
          <p:cNvSpPr>
            <a:spLocks noGrp="1"/>
          </p:cNvSpPr>
          <p:nvPr>
            <p:ph type="body" idx="1"/>
          </p:nvPr>
        </p:nvSpPr>
        <p:spPr>
          <a:xfrm>
            <a:off x="722313" y="3051574"/>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Date Placeholder 3"/>
          <p:cNvSpPr>
            <a:spLocks noGrp="1"/>
          </p:cNvSpPr>
          <p:nvPr>
            <p:ph type="dt" sz="half" idx="10"/>
          </p:nvPr>
        </p:nvSpPr>
        <p:spPr/>
        <p:txBody>
          <a:bodyPr/>
          <a:lstStyle/>
          <a:p>
            <a:fld id="{09CAEA93-55E7-4DA9-90C2-089A26EEFEC4}"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7" name="Oval 6"/>
          <p:cNvSpPr/>
          <p:nvPr/>
        </p:nvSpPr>
        <p:spPr>
          <a:xfrm>
            <a:off x="4495800" y="2943226"/>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alatino Linotype"/>
            </a:endParaRPr>
          </a:p>
        </p:txBody>
      </p:sp>
      <p:sp>
        <p:nvSpPr>
          <p:cNvPr id="8" name="Oval 7"/>
          <p:cNvSpPr/>
          <p:nvPr/>
        </p:nvSpPr>
        <p:spPr>
          <a:xfrm>
            <a:off x="4695825" y="2943226"/>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alatino Linotype"/>
            </a:endParaRPr>
          </a:p>
        </p:txBody>
      </p:sp>
      <p:sp>
        <p:nvSpPr>
          <p:cNvPr id="9" name="Oval 8"/>
          <p:cNvSpPr/>
          <p:nvPr/>
        </p:nvSpPr>
        <p:spPr>
          <a:xfrm>
            <a:off x="4296728" y="2943226"/>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alatino Linotype"/>
            </a:endParaRPr>
          </a:p>
        </p:txBody>
      </p:sp>
    </p:spTree>
    <p:extLst>
      <p:ext uri="{BB962C8B-B14F-4D97-AF65-F5344CB8AC3E}">
        <p14:creationId xmlns:p14="http://schemas.microsoft.com/office/powerpoint/2010/main" val="1050606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5" name="Date Placeholder 4"/>
          <p:cNvSpPr>
            <a:spLocks noGrp="1"/>
          </p:cNvSpPr>
          <p:nvPr>
            <p:ph type="dt" sz="half" idx="10"/>
          </p:nvPr>
        </p:nvSpPr>
        <p:spPr/>
        <p:txBody>
          <a:bodyPr/>
          <a:lstStyle/>
          <a:p>
            <a:fld id="{E34CF3C7-6809-4F39-BD67-A75817BDDE0A}"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200150"/>
            <a:ext cx="4041648" cy="339471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extLst>
      <p:ext uri="{BB962C8B-B14F-4D97-AF65-F5344CB8AC3E}">
        <p14:creationId xmlns:p14="http://schemas.microsoft.com/office/powerpoint/2010/main" val="3580519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Titelstijl van model bewerken</a:t>
            </a:r>
            <a:endParaRPr lang="en-US"/>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5" name="Text Placeholder 4"/>
          <p:cNvSpPr>
            <a:spLocks noGrp="1"/>
          </p:cNvSpPr>
          <p:nvPr>
            <p:ph type="body" sz="quarter" idx="3"/>
          </p:nvPr>
        </p:nvSpPr>
        <p:spPr>
          <a:xfrm>
            <a:off x="4648203"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7" name="Date Placeholder 6"/>
          <p:cNvSpPr>
            <a:spLocks noGrp="1"/>
          </p:cNvSpPr>
          <p:nvPr>
            <p:ph type="dt" sz="half" idx="10"/>
          </p:nvPr>
        </p:nvSpPr>
        <p:spPr/>
        <p:txBody>
          <a:bodyPr/>
          <a:lstStyle/>
          <a:p>
            <a:fld id="{F7EAEB24-CE78-465C-A726-91D0868FA48F}"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1659636"/>
            <a:ext cx="4041648" cy="2935224"/>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1783911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434938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815568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907090" y="200026"/>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nl-NL" smtClean="0"/>
              <a:t>Titelstijl van model bewerken</a:t>
            </a:r>
            <a:endParaRPr lang="en-US" dirty="0"/>
          </a:p>
        </p:txBody>
      </p:sp>
      <p:sp>
        <p:nvSpPr>
          <p:cNvPr id="3" name="Content Placeholder 2"/>
          <p:cNvSpPr>
            <a:spLocks noGrp="1"/>
          </p:cNvSpPr>
          <p:nvPr>
            <p:ph idx="1"/>
          </p:nvPr>
        </p:nvSpPr>
        <p:spPr>
          <a:xfrm>
            <a:off x="719140" y="204789"/>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5907090"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Date Placeholder 4"/>
          <p:cNvSpPr>
            <a:spLocks noGrp="1"/>
          </p:cNvSpPr>
          <p:nvPr>
            <p:ph type="dt" sz="half" idx="10"/>
          </p:nvPr>
        </p:nvSpPr>
        <p:spPr/>
        <p:txBody>
          <a:bodyPr/>
          <a:lstStyle/>
          <a:p>
            <a:fld id="{118BBB94-68E6-4675-A946-F1C5994EDBD7}"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2176302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1"/>
            <a:ext cx="5711824" cy="671513"/>
          </a:xfrm>
        </p:spPr>
        <p:txBody>
          <a:bodyPr anchor="b"/>
          <a:lstStyle>
            <a:lvl1pPr algn="ctr">
              <a:lnSpc>
                <a:spcPct val="100000"/>
              </a:lnSpc>
              <a:defRPr sz="2800" b="0"/>
            </a:lvl1pPr>
          </a:lstStyle>
          <a:p>
            <a:r>
              <a:rPr lang="nl-NL" smtClean="0"/>
              <a:t>Titelstijl van model bewerken</a:t>
            </a:r>
            <a:endParaRPr lang="en-US" dirty="0"/>
          </a:p>
        </p:txBody>
      </p:sp>
      <p:sp>
        <p:nvSpPr>
          <p:cNvPr id="3" name="Picture Placeholder 2"/>
          <p:cNvSpPr>
            <a:spLocks noGrp="1"/>
          </p:cNvSpPr>
          <p:nvPr>
            <p:ph type="pic" idx="1"/>
          </p:nvPr>
        </p:nvSpPr>
        <p:spPr>
          <a:xfrm>
            <a:off x="1508126" y="857251"/>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Date Placeholder 4"/>
          <p:cNvSpPr>
            <a:spLocks noGrp="1"/>
          </p:cNvSpPr>
          <p:nvPr>
            <p:ph type="dt" sz="half" idx="10"/>
          </p:nvPr>
        </p:nvSpPr>
        <p:spPr/>
        <p:txBody>
          <a:bodyPr/>
          <a:lstStyle/>
          <a:p>
            <a:fld id="{DC3B8377-21E3-4835-B75D-4E2847E2750F}"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1248999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EA051B39-B140-43FE-96DB-472A2B59CE7C}"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3300725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nl-NL" smtClean="0"/>
              <a:t>Titelstijl van model bewerken</a:t>
            </a:r>
            <a:endParaRPr lang="en-US" dirty="0"/>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DA600BB2-27C5-458B-ABCE-839C88CF47CE}" type="datetime1">
              <a:rPr lang="en-US" smtClean="0">
                <a:solidFill>
                  <a:prstClr val="black">
                    <a:lumMod val="65000"/>
                    <a:lumOff val="35000"/>
                  </a:prstClr>
                </a:solidFill>
              </a:rPr>
              <a:pPr/>
              <a:t>05-04-16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r>
              <a:rPr lang="en-US" smtClean="0">
                <a:solidFill>
                  <a:prstClr val="black">
                    <a:lumMod val="65000"/>
                    <a:lumOff val="35000"/>
                  </a:prstClr>
                </a:solidFill>
              </a:rPr>
              <a:t>Footer Text</a:t>
            </a: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‹nr.›</a:t>
            </a:fld>
            <a:endParaRPr lang="en-US">
              <a:solidFill>
                <a:prstClr val="black">
                  <a:lumMod val="65000"/>
                  <a:lumOff val="35000"/>
                </a:prstClr>
              </a:solidFill>
            </a:endParaRPr>
          </a:p>
        </p:txBody>
      </p:sp>
    </p:spTree>
    <p:extLst>
      <p:ext uri="{BB962C8B-B14F-4D97-AF65-F5344CB8AC3E}">
        <p14:creationId xmlns:p14="http://schemas.microsoft.com/office/powerpoint/2010/main" val="3858223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p:nvPr/>
        </p:nvSpPr>
        <p:spPr>
          <a:xfrm>
            <a:off x="1328166" y="971553"/>
            <a:ext cx="6487668" cy="2364665"/>
          </a:xfrm>
          <a:prstGeom prst="rect">
            <a:avLst/>
          </a:prstGeom>
          <a:ln w="3175">
            <a:solidFill>
              <a:schemeClr val="bg1"/>
            </a:solidFill>
          </a:ln>
          <a:effectLst>
            <a:outerShdw blurRad="63500" sx="100500" sy="100500" algn="ctr" rotWithShape="0">
              <a:prstClr val="black">
                <a:alpha val="50000"/>
              </a:prstClr>
            </a:outerShdw>
          </a:effectLst>
        </p:spPr>
        <p:txBody>
          <a:bodyPr vert="horz" lIns="68579" tIns="34289" rIns="68579" bIns="34289" rtlCol="0">
            <a:normAutofit/>
          </a:bodyPr>
          <a:lstStyle/>
          <a:p>
            <a:pPr defTabSz="685783">
              <a:spcBef>
                <a:spcPts val="1500"/>
              </a:spcBef>
              <a:buClr>
                <a:srgbClr val="2C7C9F">
                  <a:lumMod val="60000"/>
                  <a:lumOff val="40000"/>
                </a:srgbClr>
              </a:buClr>
              <a:buSzPct val="110000"/>
              <a:buFont typeface="Wingdings 2" pitchFamily="18" charset="2"/>
              <a:buNone/>
            </a:pPr>
            <a:endParaRPr sz="2400">
              <a:solidFill>
                <a:prstClr val="black">
                  <a:lumMod val="65000"/>
                  <a:lumOff val="35000"/>
                </a:prstClr>
              </a:solidFill>
              <a:latin typeface="News Gothic MT"/>
            </a:endParaRPr>
          </a:p>
        </p:txBody>
      </p:sp>
      <p:sp>
        <p:nvSpPr>
          <p:cNvPr id="2" name="Title 1"/>
          <p:cNvSpPr>
            <a:spLocks noGrp="1"/>
          </p:cNvSpPr>
          <p:nvPr>
            <p:ph type="ctrTitle"/>
          </p:nvPr>
        </p:nvSpPr>
        <p:spPr>
          <a:xfrm>
            <a:off x="1322923" y="1143001"/>
            <a:ext cx="6498158" cy="1293650"/>
          </a:xfrm>
        </p:spPr>
        <p:txBody>
          <a:bodyPr vert="horz" lIns="68579" tIns="34289" rIns="68579" bIns="34289" rtlCol="0" anchor="b" anchorCtr="0">
            <a:noAutofit/>
          </a:bodyPr>
          <a:lstStyle>
            <a:lvl1pPr marL="0" indent="0" algn="ctr" defTabSz="685783" rtl="0" eaLnBrk="1" latinLnBrk="0" hangingPunct="1">
              <a:spcBef>
                <a:spcPct val="0"/>
              </a:spcBef>
              <a:buClr>
                <a:schemeClr val="accent1">
                  <a:lumMod val="60000"/>
                  <a:lumOff val="40000"/>
                </a:schemeClr>
              </a:buClr>
              <a:buSzPct val="110000"/>
              <a:buFont typeface="Wingdings 2" pitchFamily="18" charset="2"/>
              <a:buNone/>
              <a:defRPr sz="3500" kern="1200">
                <a:solidFill>
                  <a:schemeClr val="accent1"/>
                </a:solidFill>
                <a:latin typeface="+mj-lt"/>
                <a:ea typeface="+mj-ea"/>
                <a:cs typeface="+mj-cs"/>
              </a:defRPr>
            </a:lvl1pPr>
          </a:lstStyle>
          <a:p>
            <a:r>
              <a:rPr lang="en-US" smtClean="0"/>
              <a:t>Titelstijl van model bewerken</a:t>
            </a:r>
            <a:endParaRPr/>
          </a:p>
        </p:txBody>
      </p:sp>
      <p:sp>
        <p:nvSpPr>
          <p:cNvPr id="3" name="Subtitle 2"/>
          <p:cNvSpPr>
            <a:spLocks noGrp="1"/>
          </p:cNvSpPr>
          <p:nvPr>
            <p:ph type="subTitle" idx="1"/>
          </p:nvPr>
        </p:nvSpPr>
        <p:spPr>
          <a:xfrm>
            <a:off x="1322923" y="2474261"/>
            <a:ext cx="6498159" cy="687481"/>
          </a:xfrm>
        </p:spPr>
        <p:txBody>
          <a:bodyPr vert="horz" lIns="68579" tIns="34289" rIns="68579" bIns="34289" rtlCol="0">
            <a:normAutofit/>
          </a:bodyPr>
          <a:lstStyle>
            <a:lvl1pPr marL="0" indent="0" algn="ctr" defTabSz="685783" rtl="0" eaLnBrk="1" latinLnBrk="0" hangingPunct="1">
              <a:spcBef>
                <a:spcPts val="225"/>
              </a:spcBef>
              <a:buClr>
                <a:schemeClr val="accent1">
                  <a:lumMod val="60000"/>
                  <a:lumOff val="40000"/>
                </a:schemeClr>
              </a:buClr>
              <a:buSzPct val="110000"/>
              <a:buFont typeface="Wingdings 2" pitchFamily="18" charset="2"/>
              <a:buNone/>
              <a:defRPr sz="1400" kern="1200">
                <a:solidFill>
                  <a:schemeClr val="tx1">
                    <a:tint val="75000"/>
                  </a:schemeClr>
                </a:solidFill>
                <a:latin typeface="+mn-lt"/>
                <a:ea typeface="+mn-ea"/>
                <a:cs typeface="+mn-cs"/>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Klik om de titelstijl van het model te bewerken</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2314309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1A47D91-229B-4F48-A7E6-8ABB63F09972}" type="datetimeFigureOut">
              <a:rPr lang="nl-NL" smtClean="0"/>
              <a:t>05-04-16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20328397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a:p>
        </p:txBody>
      </p:sp>
      <p:sp>
        <p:nvSpPr>
          <p:cNvPr id="3" name="Content Placeholder 2"/>
          <p:cNvSpPr>
            <a:spLocks noGrp="1"/>
          </p:cNvSpPr>
          <p:nvPr>
            <p:ph idx="1"/>
          </p:nvPr>
        </p:nvSpPr>
        <p:spPr/>
        <p:txBody>
          <a:bodyPr/>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310393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eldia met afbeelding">
    <p:spTree>
      <p:nvGrpSpPr>
        <p:cNvPr id="1" name=""/>
        <p:cNvGrpSpPr/>
        <p:nvPr/>
      </p:nvGrpSpPr>
      <p:grpSpPr>
        <a:xfrm>
          <a:off x="0" y="0"/>
          <a:ext cx="0" cy="0"/>
          <a:chOff x="0" y="0"/>
          <a:chExt cx="0" cy="0"/>
        </a:xfrm>
      </p:grpSpPr>
      <p:sp>
        <p:nvSpPr>
          <p:cNvPr id="2" name="Title 1"/>
          <p:cNvSpPr>
            <a:spLocks noGrp="1"/>
          </p:cNvSpPr>
          <p:nvPr>
            <p:ph type="ctrTitle"/>
          </p:nvPr>
        </p:nvSpPr>
        <p:spPr>
          <a:xfrm>
            <a:off x="363542" y="2514604"/>
            <a:ext cx="8416925" cy="1102519"/>
          </a:xfrm>
        </p:spPr>
        <p:txBody>
          <a:bodyPr/>
          <a:lstStyle/>
          <a:p>
            <a:r>
              <a:rPr lang="en-US" smtClean="0"/>
              <a:t>Titelstijl van model bewerken</a:t>
            </a:r>
            <a:endParaRPr dirty="0"/>
          </a:p>
        </p:txBody>
      </p:sp>
      <p:sp>
        <p:nvSpPr>
          <p:cNvPr id="3" name="Subtitle 2"/>
          <p:cNvSpPr>
            <a:spLocks noGrp="1"/>
          </p:cNvSpPr>
          <p:nvPr>
            <p:ph type="subTitle" idx="1"/>
          </p:nvPr>
        </p:nvSpPr>
        <p:spPr>
          <a:xfrm>
            <a:off x="363542" y="3578275"/>
            <a:ext cx="8416925" cy="729503"/>
          </a:xfrm>
        </p:spPr>
        <p:txBody>
          <a:bodyPr>
            <a:normAutofit/>
          </a:bodyPr>
          <a:lstStyle>
            <a:lvl1pPr marL="0" indent="0" algn="ctr">
              <a:spcBef>
                <a:spcPts val="225"/>
              </a:spcBef>
              <a:buNone/>
              <a:defRPr sz="1400">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Klik om de titelstijl van het model te bewerken</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
        <p:nvSpPr>
          <p:cNvPr id="9" name="Picture Placeholder 2"/>
          <p:cNvSpPr>
            <a:spLocks noGrp="1"/>
          </p:cNvSpPr>
          <p:nvPr>
            <p:ph type="pic" idx="13"/>
          </p:nvPr>
        </p:nvSpPr>
        <p:spPr>
          <a:xfrm>
            <a:off x="370980" y="272655"/>
            <a:ext cx="8402040" cy="2127647"/>
          </a:xfrm>
          <a:ln w="3175">
            <a:solidFill>
              <a:schemeClr val="bg1"/>
            </a:solidFill>
          </a:ln>
          <a:effectLst>
            <a:outerShdw blurRad="63500" sx="100500" sy="100500" algn="ctr" rotWithShape="0">
              <a:prstClr val="black">
                <a:alpha val="50000"/>
              </a:prstClr>
            </a:outerShdw>
          </a:effectLst>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smtClean="0"/>
              <a:t>Sleep de afbeelding naar de tijdelijke aanduiding of klik op het pictogram als u een afbeelding wilt toevoegen</a:t>
            </a:r>
            <a:endParaRPr/>
          </a:p>
        </p:txBody>
      </p:sp>
    </p:spTree>
    <p:extLst>
      <p:ext uri="{BB962C8B-B14F-4D97-AF65-F5344CB8AC3E}">
        <p14:creationId xmlns:p14="http://schemas.microsoft.com/office/powerpoint/2010/main" val="2915647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549277" y="1802359"/>
            <a:ext cx="8056563" cy="1021556"/>
          </a:xfrm>
        </p:spPr>
        <p:txBody>
          <a:bodyPr anchor="b" anchorCtr="0"/>
          <a:lstStyle>
            <a:lvl1pPr algn="ctr">
              <a:defRPr sz="3500" b="0" cap="none" baseline="0"/>
            </a:lvl1pPr>
          </a:lstStyle>
          <a:p>
            <a:r>
              <a:rPr lang="en-US" smtClean="0"/>
              <a:t>Titelstijl van model bewerken</a:t>
            </a:r>
            <a:endParaRPr/>
          </a:p>
        </p:txBody>
      </p:sp>
      <p:sp>
        <p:nvSpPr>
          <p:cNvPr id="3" name="Text Placeholder 2"/>
          <p:cNvSpPr>
            <a:spLocks noGrp="1"/>
          </p:cNvSpPr>
          <p:nvPr>
            <p:ph type="body" idx="1"/>
          </p:nvPr>
        </p:nvSpPr>
        <p:spPr>
          <a:xfrm>
            <a:off x="549277" y="2802007"/>
            <a:ext cx="8056563" cy="1125140"/>
          </a:xfrm>
        </p:spPr>
        <p:txBody>
          <a:bodyPr anchor="t" anchorCtr="0">
            <a:normAutofit/>
          </a:bodyPr>
          <a:lstStyle>
            <a:lvl1pPr marL="0" indent="0" algn="ctr">
              <a:spcBef>
                <a:spcPts val="225"/>
              </a:spcBef>
              <a:buNone/>
              <a:defRPr sz="1400">
                <a:solidFill>
                  <a:schemeClr val="tx1">
                    <a:tint val="7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660451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549277" y="80684"/>
            <a:ext cx="8042276" cy="1002717"/>
          </a:xfrm>
        </p:spPr>
        <p:txBody>
          <a:bodyPr/>
          <a:lstStyle/>
          <a:p>
            <a:r>
              <a:rPr lang="en-US" smtClean="0"/>
              <a:t>Titelstijl van model bewerken</a:t>
            </a:r>
            <a:endParaRPr/>
          </a:p>
        </p:txBody>
      </p:sp>
      <p:sp>
        <p:nvSpPr>
          <p:cNvPr id="3" name="Content Placeholder 2"/>
          <p:cNvSpPr>
            <a:spLocks noGrp="1"/>
          </p:cNvSpPr>
          <p:nvPr>
            <p:ph sz="half" idx="1"/>
          </p:nvPr>
        </p:nvSpPr>
        <p:spPr>
          <a:xfrm>
            <a:off x="549275" y="1200151"/>
            <a:ext cx="3840480" cy="3257550"/>
          </a:xfrm>
        </p:spPr>
        <p:txBody>
          <a:bodyPr>
            <a:normAutofit/>
          </a:bodyPr>
          <a:lstStyle>
            <a:lvl1pPr>
              <a:spcBef>
                <a:spcPts val="1200"/>
              </a:spcBef>
              <a:defRPr sz="15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Content Placeholder 3"/>
          <p:cNvSpPr>
            <a:spLocks noGrp="1"/>
          </p:cNvSpPr>
          <p:nvPr>
            <p:ph sz="half" idx="2"/>
          </p:nvPr>
        </p:nvSpPr>
        <p:spPr>
          <a:xfrm>
            <a:off x="4751071" y="1200151"/>
            <a:ext cx="3840480" cy="3257550"/>
          </a:xfrm>
        </p:spPr>
        <p:txBody>
          <a:bodyPr>
            <a:normAutofit/>
          </a:bodyPr>
          <a:lstStyle>
            <a:lvl1pPr>
              <a:spcBef>
                <a:spcPts val="1200"/>
              </a:spcBef>
              <a:defRPr sz="15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Date Placeholder 4"/>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6" name="Footer Placeholder 5"/>
          <p:cNvSpPr>
            <a:spLocks noGrp="1"/>
          </p:cNvSpPr>
          <p:nvPr>
            <p:ph type="ftr" sz="quarter" idx="11"/>
          </p:nvPr>
        </p:nvSpPr>
        <p:spPr/>
        <p:txBody>
          <a:bodyPr/>
          <a:lstStyle/>
          <a:p>
            <a:endParaRPr lang="nl-NL">
              <a:solidFill>
                <a:prstClr val="white"/>
              </a:solidFill>
              <a:latin typeface="News Gothic MT"/>
            </a:endParaRPr>
          </a:p>
        </p:txBody>
      </p:sp>
      <p:sp>
        <p:nvSpPr>
          <p:cNvPr id="7" name="Slide Number Placeholder 6"/>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2732951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549274" y="80684"/>
            <a:ext cx="8042276" cy="1002717"/>
          </a:xfrm>
        </p:spPr>
        <p:txBody>
          <a:bodyPr/>
          <a:lstStyle>
            <a:lvl1pPr>
              <a:defRPr/>
            </a:lvl1pPr>
          </a:lstStyle>
          <a:p>
            <a:r>
              <a:rPr lang="en-US" smtClean="0"/>
              <a:t>Titelstijl van model bewerken</a:t>
            </a:r>
            <a:endParaRPr/>
          </a:p>
        </p:txBody>
      </p:sp>
      <p:sp>
        <p:nvSpPr>
          <p:cNvPr id="3" name="Text Placeholder 2"/>
          <p:cNvSpPr>
            <a:spLocks noGrp="1"/>
          </p:cNvSpPr>
          <p:nvPr>
            <p:ph type="body" idx="1"/>
          </p:nvPr>
        </p:nvSpPr>
        <p:spPr>
          <a:xfrm>
            <a:off x="549274" y="1089921"/>
            <a:ext cx="3840480" cy="563165"/>
          </a:xfrm>
        </p:spPr>
        <p:txBody>
          <a:bodyPr anchor="b">
            <a:noAutofit/>
          </a:bodyPr>
          <a:lstStyle>
            <a:lvl1pPr marL="0" indent="0" algn="ctr">
              <a:spcBef>
                <a:spcPts val="0"/>
              </a:spcBef>
              <a:buNone/>
              <a:defRPr sz="1800" b="0">
                <a:solidFill>
                  <a:schemeClr val="accent1">
                    <a:lumMod val="60000"/>
                    <a:lumOff val="40000"/>
                  </a:schemeClr>
                </a:solidFill>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Klik om de tekststijl van het model te bewerken</a:t>
            </a:r>
          </a:p>
        </p:txBody>
      </p:sp>
      <p:sp>
        <p:nvSpPr>
          <p:cNvPr id="4" name="Content Placeholder 3"/>
          <p:cNvSpPr>
            <a:spLocks noGrp="1"/>
          </p:cNvSpPr>
          <p:nvPr>
            <p:ph sz="half" idx="2"/>
          </p:nvPr>
        </p:nvSpPr>
        <p:spPr>
          <a:xfrm>
            <a:off x="549274" y="1760564"/>
            <a:ext cx="3840480" cy="2697139"/>
          </a:xfrm>
        </p:spPr>
        <p:txBody>
          <a:bodyPr>
            <a:normAutofit/>
          </a:bodyPr>
          <a:lstStyle>
            <a:lvl1pPr>
              <a:spcBef>
                <a:spcPts val="1200"/>
              </a:spcBef>
              <a:defRPr sz="1500"/>
            </a:lvl1pPr>
            <a:lvl2pPr>
              <a:defRPr sz="14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Text Placeholder 4"/>
          <p:cNvSpPr>
            <a:spLocks noGrp="1"/>
          </p:cNvSpPr>
          <p:nvPr>
            <p:ph type="body" sz="quarter" idx="3"/>
          </p:nvPr>
        </p:nvSpPr>
        <p:spPr>
          <a:xfrm>
            <a:off x="4751070" y="1089921"/>
            <a:ext cx="3840480" cy="563165"/>
          </a:xfrm>
        </p:spPr>
        <p:txBody>
          <a:bodyPr anchor="b">
            <a:noAutofit/>
          </a:bodyPr>
          <a:lstStyle>
            <a:lvl1pPr marL="0" indent="0" algn="ctr">
              <a:spcBef>
                <a:spcPts val="0"/>
              </a:spcBef>
              <a:buNone/>
              <a:defRPr sz="1800" b="0">
                <a:solidFill>
                  <a:schemeClr val="accent1">
                    <a:lumMod val="60000"/>
                    <a:lumOff val="40000"/>
                  </a:schemeClr>
                </a:solidFill>
              </a:defRPr>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Klik om de tekststijl van het model te bewerken</a:t>
            </a:r>
          </a:p>
        </p:txBody>
      </p:sp>
      <p:sp>
        <p:nvSpPr>
          <p:cNvPr id="6" name="Content Placeholder 5"/>
          <p:cNvSpPr>
            <a:spLocks noGrp="1"/>
          </p:cNvSpPr>
          <p:nvPr>
            <p:ph sz="quarter" idx="4"/>
          </p:nvPr>
        </p:nvSpPr>
        <p:spPr>
          <a:xfrm>
            <a:off x="4751070" y="1760564"/>
            <a:ext cx="3840480" cy="2697139"/>
          </a:xfrm>
        </p:spPr>
        <p:txBody>
          <a:bodyPr>
            <a:normAutofit/>
          </a:bodyPr>
          <a:lstStyle>
            <a:lvl1pPr>
              <a:spcBef>
                <a:spcPts val="1200"/>
              </a:spcBef>
              <a:defRPr sz="1500"/>
            </a:lvl1pPr>
            <a:lvl2pPr>
              <a:defRPr sz="14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7" name="Date Placeholder 6"/>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8" name="Footer Placeholder 7"/>
          <p:cNvSpPr>
            <a:spLocks noGrp="1"/>
          </p:cNvSpPr>
          <p:nvPr>
            <p:ph type="ftr" sz="quarter" idx="11"/>
          </p:nvPr>
        </p:nvSpPr>
        <p:spPr/>
        <p:txBody>
          <a:bodyPr/>
          <a:lstStyle/>
          <a:p>
            <a:endParaRPr lang="nl-NL">
              <a:solidFill>
                <a:prstClr val="white"/>
              </a:solidFill>
              <a:latin typeface="News Gothic MT"/>
            </a:endParaRPr>
          </a:p>
        </p:txBody>
      </p:sp>
      <p:sp>
        <p:nvSpPr>
          <p:cNvPr id="9" name="Slide Number Placeholder 8"/>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4972595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a:p>
        </p:txBody>
      </p:sp>
      <p:sp>
        <p:nvSpPr>
          <p:cNvPr id="3" name="Date Placeholder 2"/>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4" name="Footer Placeholder 3"/>
          <p:cNvSpPr>
            <a:spLocks noGrp="1"/>
          </p:cNvSpPr>
          <p:nvPr>
            <p:ph type="ftr" sz="quarter" idx="11"/>
          </p:nvPr>
        </p:nvSpPr>
        <p:spPr/>
        <p:txBody>
          <a:bodyPr/>
          <a:lstStyle/>
          <a:p>
            <a:endParaRPr lang="nl-NL">
              <a:solidFill>
                <a:prstClr val="white"/>
              </a:solidFill>
              <a:latin typeface="News Gothic MT"/>
            </a:endParaRPr>
          </a:p>
        </p:txBody>
      </p:sp>
      <p:sp>
        <p:nvSpPr>
          <p:cNvPr id="5" name="Slide Number Placeholder 4"/>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1209442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3" name="Footer Placeholder 2"/>
          <p:cNvSpPr>
            <a:spLocks noGrp="1"/>
          </p:cNvSpPr>
          <p:nvPr>
            <p:ph type="ftr" sz="quarter" idx="11"/>
          </p:nvPr>
        </p:nvSpPr>
        <p:spPr/>
        <p:txBody>
          <a:bodyPr/>
          <a:lstStyle/>
          <a:p>
            <a:endParaRPr lang="nl-NL">
              <a:solidFill>
                <a:prstClr val="white"/>
              </a:solidFill>
              <a:latin typeface="News Gothic MT"/>
            </a:endParaRPr>
          </a:p>
        </p:txBody>
      </p:sp>
      <p:sp>
        <p:nvSpPr>
          <p:cNvPr id="4" name="Slide Number Placeholder 3"/>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7710207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5"/>
            <a:ext cx="3840480" cy="871538"/>
          </a:xfrm>
        </p:spPr>
        <p:txBody>
          <a:bodyPr anchor="b"/>
          <a:lstStyle>
            <a:lvl1pPr algn="ctr">
              <a:defRPr sz="2700" b="0"/>
            </a:lvl1pPr>
          </a:lstStyle>
          <a:p>
            <a:r>
              <a:rPr lang="en-US" smtClean="0"/>
              <a:t>Titelstijl van model bewerken</a:t>
            </a:r>
            <a:endParaRPr/>
          </a:p>
        </p:txBody>
      </p:sp>
      <p:sp>
        <p:nvSpPr>
          <p:cNvPr id="3" name="Content Placeholder 2"/>
          <p:cNvSpPr>
            <a:spLocks noGrp="1"/>
          </p:cNvSpPr>
          <p:nvPr>
            <p:ph idx="1"/>
          </p:nvPr>
        </p:nvSpPr>
        <p:spPr>
          <a:xfrm>
            <a:off x="4742824" y="276227"/>
            <a:ext cx="3840480" cy="4181475"/>
          </a:xfrm>
        </p:spPr>
        <p:txBody>
          <a:bodyPr>
            <a:normAutofit/>
          </a:bodyPr>
          <a:lstStyle>
            <a:lvl1pPr>
              <a:spcBef>
                <a:spcPts val="1500"/>
              </a:spcBef>
              <a:defRPr sz="1700"/>
            </a:lvl1pPr>
            <a:lvl2pPr>
              <a:defRPr sz="1500"/>
            </a:lvl2pPr>
            <a:lvl3pPr>
              <a:defRPr sz="1400"/>
            </a:lvl3pPr>
            <a:lvl4pPr>
              <a:defRPr sz="1400"/>
            </a:lvl4pPr>
            <a:lvl5pPr>
              <a:defRPr sz="1400"/>
            </a:lvl5pPr>
            <a:lvl6pPr>
              <a:defRPr sz="1500"/>
            </a:lvl6pPr>
            <a:lvl7pPr>
              <a:defRPr sz="1500"/>
            </a:lvl7pPr>
            <a:lvl8pPr>
              <a:defRPr sz="1500"/>
            </a:lvl8pPr>
            <a:lvl9pPr>
              <a:defRPr sz="15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Text Placeholder 3"/>
          <p:cNvSpPr>
            <a:spLocks noGrp="1"/>
          </p:cNvSpPr>
          <p:nvPr>
            <p:ph type="body" sz="half" idx="2"/>
          </p:nvPr>
        </p:nvSpPr>
        <p:spPr>
          <a:xfrm>
            <a:off x="533399" y="1340892"/>
            <a:ext cx="3840480" cy="2790114"/>
          </a:xfrm>
        </p:spPr>
        <p:txBody>
          <a:bodyPr>
            <a:normAutofit/>
          </a:bodyPr>
          <a:lstStyle>
            <a:lvl1pPr marL="0" indent="0" algn="ctr">
              <a:spcBef>
                <a:spcPts val="450"/>
              </a:spcBef>
              <a:buNone/>
              <a:defRPr sz="14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6" name="Footer Placeholder 5"/>
          <p:cNvSpPr>
            <a:spLocks noGrp="1"/>
          </p:cNvSpPr>
          <p:nvPr>
            <p:ph type="ftr" sz="quarter" idx="11"/>
          </p:nvPr>
        </p:nvSpPr>
        <p:spPr/>
        <p:txBody>
          <a:bodyPr/>
          <a:lstStyle/>
          <a:p>
            <a:endParaRPr lang="nl-NL">
              <a:solidFill>
                <a:prstClr val="white"/>
              </a:solidFill>
              <a:latin typeface="News Gothic MT"/>
            </a:endParaRPr>
          </a:p>
        </p:txBody>
      </p:sp>
      <p:sp>
        <p:nvSpPr>
          <p:cNvPr id="7" name="Slide Number Placeholder 6"/>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695733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533402" y="458905"/>
            <a:ext cx="4079545" cy="871538"/>
          </a:xfrm>
        </p:spPr>
        <p:txBody>
          <a:bodyPr anchor="b"/>
          <a:lstStyle>
            <a:lvl1pPr algn="ctr">
              <a:defRPr sz="2700" b="0"/>
            </a:lvl1pPr>
          </a:lstStyle>
          <a:p>
            <a:r>
              <a:rPr lang="en-US" smtClean="0"/>
              <a:t>Titelstijl van model bewerken</a:t>
            </a:r>
            <a:endParaRPr/>
          </a:p>
        </p:txBody>
      </p:sp>
      <p:sp>
        <p:nvSpPr>
          <p:cNvPr id="4" name="Text Placeholder 3"/>
          <p:cNvSpPr>
            <a:spLocks noGrp="1"/>
          </p:cNvSpPr>
          <p:nvPr>
            <p:ph type="body" sz="half" idx="2"/>
          </p:nvPr>
        </p:nvSpPr>
        <p:spPr>
          <a:xfrm>
            <a:off x="533402" y="1340892"/>
            <a:ext cx="4079545" cy="2790114"/>
          </a:xfrm>
        </p:spPr>
        <p:txBody>
          <a:bodyPr>
            <a:normAutofit/>
          </a:bodyPr>
          <a:lstStyle>
            <a:lvl1pPr marL="0" indent="0" algn="ctr">
              <a:spcBef>
                <a:spcPts val="450"/>
              </a:spcBef>
              <a:buNone/>
              <a:defRPr sz="14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smtClean="0"/>
              <a:t>Klik om de tekststijl van het model te bewerken</a:t>
            </a:r>
          </a:p>
        </p:txBody>
      </p:sp>
      <p:sp>
        <p:nvSpPr>
          <p:cNvPr id="5" name="Date Placeholder 4"/>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6" name="Footer Placeholder 5"/>
          <p:cNvSpPr>
            <a:spLocks noGrp="1"/>
          </p:cNvSpPr>
          <p:nvPr>
            <p:ph type="ftr" sz="quarter" idx="11"/>
          </p:nvPr>
        </p:nvSpPr>
        <p:spPr/>
        <p:txBody>
          <a:bodyPr/>
          <a:lstStyle/>
          <a:p>
            <a:endParaRPr lang="nl-NL">
              <a:solidFill>
                <a:prstClr val="white"/>
              </a:solidFill>
              <a:latin typeface="News Gothic MT"/>
            </a:endParaRPr>
          </a:p>
        </p:txBody>
      </p:sp>
      <p:sp>
        <p:nvSpPr>
          <p:cNvPr id="7" name="Slide Number Placeholder 6"/>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
        <p:nvSpPr>
          <p:cNvPr id="8" name="Picture Placeholder 2"/>
          <p:cNvSpPr>
            <a:spLocks noGrp="1"/>
          </p:cNvSpPr>
          <p:nvPr>
            <p:ph type="pic" idx="1"/>
          </p:nvPr>
        </p:nvSpPr>
        <p:spPr>
          <a:xfrm>
            <a:off x="5090617" y="269547"/>
            <a:ext cx="3657600" cy="3988558"/>
          </a:xfrm>
          <a:ln w="3175">
            <a:solidFill>
              <a:schemeClr val="bg1"/>
            </a:solidFill>
          </a:ln>
          <a:effectLst>
            <a:outerShdw blurRad="63500" sx="100500" sy="100500" algn="ctr" rotWithShape="0">
              <a:prstClr val="black">
                <a:alpha val="50000"/>
              </a:prstClr>
            </a:outerShdw>
          </a:effectLst>
        </p:spPr>
        <p:txBody>
          <a:bodyPr vert="horz" lIns="68579" tIns="34289" rIns="68579" bIns="34289" rtlCol="0">
            <a:normAutofit/>
          </a:bodyPr>
          <a:lstStyle>
            <a:lvl1pPr marL="0" indent="0" algn="l" defTabSz="685783" rtl="0" eaLnBrk="1" latinLnBrk="0" hangingPunct="1">
              <a:spcBef>
                <a:spcPts val="1500"/>
              </a:spcBef>
              <a:buClr>
                <a:schemeClr val="accent1">
                  <a:lumMod val="60000"/>
                  <a:lumOff val="40000"/>
                </a:schemeClr>
              </a:buClr>
              <a:buSzPct val="110000"/>
              <a:buFont typeface="Wingdings 2" pitchFamily="18" charset="2"/>
              <a:buNone/>
              <a:defRPr sz="2400" kern="1200">
                <a:solidFill>
                  <a:schemeClr val="tx1">
                    <a:lumMod val="65000"/>
                    <a:lumOff val="35000"/>
                  </a:schemeClr>
                </a:solidFill>
                <a:latin typeface="+mn-lt"/>
                <a:ea typeface="+mn-ea"/>
                <a:cs typeface="+mn-cs"/>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smtClean="0"/>
              <a:t>Sleep de afbeelding naar de tijdelijke aanduiding of klik op het pictogram als u een afbeelding wilt toevoegen</a:t>
            </a:r>
            <a:endParaRPr/>
          </a:p>
        </p:txBody>
      </p:sp>
    </p:spTree>
    <p:extLst>
      <p:ext uri="{BB962C8B-B14F-4D97-AF65-F5344CB8AC3E}">
        <p14:creationId xmlns:p14="http://schemas.microsoft.com/office/powerpoint/2010/main" val="15736984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49660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4" y="204787"/>
            <a:ext cx="3008313" cy="871538"/>
          </a:xfrm>
        </p:spPr>
        <p:txBody>
          <a:bodyPr anchor="b"/>
          <a:lstStyle>
            <a:lvl1pPr algn="l">
              <a:defRPr sz="2000" b="1"/>
            </a:lvl1pPr>
          </a:lstStyle>
          <a:p>
            <a:r>
              <a:rPr lang="en-US" smtClean="0"/>
              <a:t>Titelstijl van model bewerken</a:t>
            </a:r>
            <a:endParaRPr lang="nl-NL"/>
          </a:p>
        </p:txBody>
      </p:sp>
      <p:sp>
        <p:nvSpPr>
          <p:cNvPr id="3" name="Tijdelijke aanduiding voor inhoud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tekst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Klik om de tekststijl van het model te bewerken</a:t>
            </a:r>
          </a:p>
        </p:txBody>
      </p:sp>
      <p:sp>
        <p:nvSpPr>
          <p:cNvPr id="5" name="Tijdelijke aanduiding voor datum 4"/>
          <p:cNvSpPr>
            <a:spLocks noGrp="1"/>
          </p:cNvSpPr>
          <p:nvPr>
            <p:ph type="dt" sz="half" idx="10"/>
          </p:nvPr>
        </p:nvSpPr>
        <p:spPr/>
        <p:txBody>
          <a:bodyPr/>
          <a:lstStyle/>
          <a:p>
            <a:fld id="{11A47D91-229B-4F48-A7E6-8ABB63F09972}" type="datetimeFigureOut">
              <a:rPr lang="nl-NL" smtClean="0"/>
              <a:t>05-04-16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3680699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276227"/>
            <a:ext cx="1524000" cy="4181475"/>
          </a:xfrm>
        </p:spPr>
        <p:txBody>
          <a:bodyPr vert="eaVert"/>
          <a:lstStyle/>
          <a:p>
            <a:r>
              <a:rPr lang="en-US" smtClean="0"/>
              <a:t>Titelstijl van model bewerken</a:t>
            </a:r>
            <a:endParaRPr/>
          </a:p>
        </p:txBody>
      </p:sp>
      <p:sp>
        <p:nvSpPr>
          <p:cNvPr id="3" name="Vertical Text Placeholder 2"/>
          <p:cNvSpPr>
            <a:spLocks noGrp="1"/>
          </p:cNvSpPr>
          <p:nvPr>
            <p:ph type="body" orient="vert" idx="1"/>
          </p:nvPr>
        </p:nvSpPr>
        <p:spPr>
          <a:xfrm>
            <a:off x="549274" y="276227"/>
            <a:ext cx="6689726" cy="4181475"/>
          </a:xfrm>
        </p:spPr>
        <p:txBody>
          <a:bodyPr vert="eaVert"/>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19807285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846357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7943660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937817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6404271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latin typeface="Calibri"/>
            </a:endParaRPr>
          </a:p>
        </p:txBody>
      </p:sp>
      <p:sp>
        <p:nvSpPr>
          <p:cNvPr id="9" name="Tijdelijke aanduiding voor dianummer 8"/>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733701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latin typeface="Calibri"/>
            </a:endParaRPr>
          </a:p>
        </p:txBody>
      </p:sp>
      <p:sp>
        <p:nvSpPr>
          <p:cNvPr id="5" name="Tijdelijke aanduiding voor dianummer 4"/>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374341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latin typeface="Calibri"/>
            </a:endParaRPr>
          </a:p>
        </p:txBody>
      </p:sp>
      <p:sp>
        <p:nvSpPr>
          <p:cNvPr id="4" name="Tijdelijke aanduiding voor dianummer 3"/>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9502401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2169689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latin typeface="Calibri"/>
            </a:endParaRPr>
          </a:p>
        </p:txBody>
      </p:sp>
      <p:sp>
        <p:nvSpPr>
          <p:cNvPr id="7" name="Tijdelijke aanduiding voor dianummer 6"/>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60548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en-US" smtClean="0"/>
              <a:t>Titelstijl van model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nl-NL"/>
          </a:p>
        </p:txBody>
      </p:sp>
      <p:sp>
        <p:nvSpPr>
          <p:cNvPr id="4" name="Tijdelijke aanduiding voor tekst 3"/>
          <p:cNvSpPr>
            <a:spLocks noGrp="1"/>
          </p:cNvSpPr>
          <p:nvPr>
            <p:ph type="body" sz="half" idx="2"/>
          </p:nvPr>
        </p:nvSpPr>
        <p:spPr>
          <a:xfrm>
            <a:off x="1792288" y="4025505"/>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Klik om de tekststijl van het model te bewerken</a:t>
            </a:r>
          </a:p>
        </p:txBody>
      </p:sp>
      <p:sp>
        <p:nvSpPr>
          <p:cNvPr id="5" name="Tijdelijke aanduiding voor datum 4"/>
          <p:cNvSpPr>
            <a:spLocks noGrp="1"/>
          </p:cNvSpPr>
          <p:nvPr>
            <p:ph type="dt" sz="half" idx="10"/>
          </p:nvPr>
        </p:nvSpPr>
        <p:spPr/>
        <p:txBody>
          <a:bodyPr/>
          <a:lstStyle/>
          <a:p>
            <a:fld id="{11A47D91-229B-4F48-A7E6-8ABB63F09972}" type="datetimeFigureOut">
              <a:rPr lang="nl-NL" smtClean="0"/>
              <a:t>05-04-16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6C78B2D-76B7-0443-B17A-104609D3311F}" type="slidenum">
              <a:rPr lang="nl-NL" smtClean="0"/>
              <a:t>‹nr.›</a:t>
            </a:fld>
            <a:endParaRPr lang="nl-NL"/>
          </a:p>
        </p:txBody>
      </p:sp>
    </p:spTree>
    <p:extLst>
      <p:ext uri="{BB962C8B-B14F-4D97-AF65-F5344CB8AC3E}">
        <p14:creationId xmlns:p14="http://schemas.microsoft.com/office/powerpoint/2010/main" val="1819220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17982630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2F409C8-33F1-504C-B658-37B5196969F3}" type="datetimeFigureOut">
              <a:rPr lang="nl-NL" smtClean="0">
                <a:solidFill>
                  <a:prstClr val="black">
                    <a:tint val="75000"/>
                  </a:prstClr>
                </a:solidFill>
                <a:latin typeface="Calibri"/>
              </a:rPr>
              <a:pPr/>
              <a:t>05-04-16</a:t>
            </a:fld>
            <a:endParaRPr lang="nl-NL">
              <a:solidFill>
                <a:prstClr val="black">
                  <a:tint val="75000"/>
                </a:prstClr>
              </a:solidFill>
              <a:latin typeface="Calibri"/>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latin typeface="Calibri"/>
            </a:endParaRPr>
          </a:p>
        </p:txBody>
      </p:sp>
      <p:sp>
        <p:nvSpPr>
          <p:cNvPr id="6" name="Tijdelijke aanduiding voor dianummer 5"/>
          <p:cNvSpPr>
            <a:spLocks noGrp="1"/>
          </p:cNvSpPr>
          <p:nvPr>
            <p:ph type="sldNum" sz="quarter" idx="12"/>
          </p:nvPr>
        </p:nvSpPr>
        <p:spPr/>
        <p:txBody>
          <a:bodyPr/>
          <a:lstStyle/>
          <a:p>
            <a:fld id="{FA41A5B0-D79B-2847-AA86-EF0569CD9359}" type="slidenum">
              <a:rPr lang="nl-NL" smtClean="0">
                <a:solidFill>
                  <a:prstClr val="black">
                    <a:tint val="75000"/>
                  </a:prstClr>
                </a:solidFill>
                <a:latin typeface="Calibri"/>
              </a:rPr>
              <a:pPr/>
              <a:t>‹nr.›</a:t>
            </a:fld>
            <a:endParaRPr lang="nl-NL">
              <a:solidFill>
                <a:prstClr val="black">
                  <a:tint val="75000"/>
                </a:prstClr>
              </a:solidFill>
              <a:latin typeface="Calibri"/>
            </a:endParaRPr>
          </a:p>
        </p:txBody>
      </p:sp>
    </p:spTree>
    <p:extLst>
      <p:ext uri="{BB962C8B-B14F-4D97-AF65-F5344CB8AC3E}">
        <p14:creationId xmlns:p14="http://schemas.microsoft.com/office/powerpoint/2010/main" val="2864598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p:nvPr/>
        </p:nvSpPr>
        <p:spPr>
          <a:xfrm>
            <a:off x="1328166" y="971556"/>
            <a:ext cx="6487668" cy="2364665"/>
          </a:xfrm>
          <a:prstGeom prst="rect">
            <a:avLst/>
          </a:prstGeom>
          <a:ln w="3175">
            <a:solidFill>
              <a:schemeClr val="bg1"/>
            </a:solidFill>
          </a:ln>
          <a:effectLst>
            <a:outerShdw blurRad="63500" sx="100500" sy="100500" algn="ctr" rotWithShape="0">
              <a:prstClr val="black">
                <a:alpha val="50000"/>
              </a:prstClr>
            </a:outerShdw>
          </a:effectLst>
        </p:spPr>
        <p:txBody>
          <a:bodyPr vert="horz" lIns="68573" tIns="34289" rIns="68573" bIns="34289" rtlCol="0">
            <a:normAutofit/>
          </a:bodyPr>
          <a:lstStyle/>
          <a:p>
            <a:pPr defTabSz="685715">
              <a:spcBef>
                <a:spcPts val="1500"/>
              </a:spcBef>
              <a:buClr>
                <a:srgbClr val="2C7C9F">
                  <a:lumMod val="60000"/>
                  <a:lumOff val="40000"/>
                </a:srgbClr>
              </a:buClr>
              <a:buSzPct val="110000"/>
              <a:buFont typeface="Wingdings 2" pitchFamily="18" charset="2"/>
              <a:buNone/>
            </a:pPr>
            <a:endParaRPr sz="2400">
              <a:solidFill>
                <a:prstClr val="black">
                  <a:lumMod val="65000"/>
                  <a:lumOff val="35000"/>
                </a:prstClr>
              </a:solidFill>
              <a:latin typeface="News Gothic MT"/>
            </a:endParaRPr>
          </a:p>
        </p:txBody>
      </p:sp>
      <p:sp>
        <p:nvSpPr>
          <p:cNvPr id="2" name="Title 1"/>
          <p:cNvSpPr>
            <a:spLocks noGrp="1"/>
          </p:cNvSpPr>
          <p:nvPr>
            <p:ph type="ctrTitle"/>
          </p:nvPr>
        </p:nvSpPr>
        <p:spPr>
          <a:xfrm>
            <a:off x="1322923" y="1143001"/>
            <a:ext cx="6498158" cy="1293650"/>
          </a:xfrm>
        </p:spPr>
        <p:txBody>
          <a:bodyPr vert="horz" lIns="68573" tIns="34289" rIns="68573" bIns="34289" rtlCol="0" anchor="b" anchorCtr="0">
            <a:noAutofit/>
          </a:bodyPr>
          <a:lstStyle>
            <a:lvl1pPr marL="0" indent="0" algn="ctr" defTabSz="685715" rtl="0" eaLnBrk="1" latinLnBrk="0" hangingPunct="1">
              <a:spcBef>
                <a:spcPct val="0"/>
              </a:spcBef>
              <a:buClr>
                <a:schemeClr val="accent1">
                  <a:lumMod val="60000"/>
                  <a:lumOff val="40000"/>
                </a:schemeClr>
              </a:buClr>
              <a:buSzPct val="110000"/>
              <a:buFont typeface="Wingdings 2" pitchFamily="18" charset="2"/>
              <a:buNone/>
              <a:defRPr sz="3500" kern="1200">
                <a:solidFill>
                  <a:schemeClr val="accent1"/>
                </a:solidFill>
                <a:latin typeface="+mj-lt"/>
                <a:ea typeface="+mj-ea"/>
                <a:cs typeface="+mj-cs"/>
              </a:defRPr>
            </a:lvl1pPr>
          </a:lstStyle>
          <a:p>
            <a:r>
              <a:rPr lang="en-US" smtClean="0"/>
              <a:t>Titelstijl van model bewerken</a:t>
            </a:r>
            <a:endParaRPr/>
          </a:p>
        </p:txBody>
      </p:sp>
      <p:sp>
        <p:nvSpPr>
          <p:cNvPr id="3" name="Subtitle 2"/>
          <p:cNvSpPr>
            <a:spLocks noGrp="1"/>
          </p:cNvSpPr>
          <p:nvPr>
            <p:ph type="subTitle" idx="1"/>
          </p:nvPr>
        </p:nvSpPr>
        <p:spPr>
          <a:xfrm>
            <a:off x="1322921" y="2474261"/>
            <a:ext cx="6498159" cy="687481"/>
          </a:xfrm>
        </p:spPr>
        <p:txBody>
          <a:bodyPr vert="horz" lIns="68573" tIns="34289" rIns="68573" bIns="34289" rtlCol="0">
            <a:normAutofit/>
          </a:bodyPr>
          <a:lstStyle>
            <a:lvl1pPr marL="0" indent="0" algn="ctr" defTabSz="685715" rtl="0" eaLnBrk="1" latinLnBrk="0" hangingPunct="1">
              <a:spcBef>
                <a:spcPts val="225"/>
              </a:spcBef>
              <a:buClr>
                <a:schemeClr val="accent1">
                  <a:lumMod val="60000"/>
                  <a:lumOff val="40000"/>
                </a:schemeClr>
              </a:buClr>
              <a:buSzPct val="110000"/>
              <a:buFont typeface="Wingdings 2" pitchFamily="18" charset="2"/>
              <a:buNone/>
              <a:defRPr sz="1400" kern="1200">
                <a:solidFill>
                  <a:schemeClr val="tx1">
                    <a:tint val="75000"/>
                  </a:schemeClr>
                </a:solidFill>
                <a:latin typeface="+mn-lt"/>
                <a:ea typeface="+mn-ea"/>
                <a:cs typeface="+mn-cs"/>
              </a:defRPr>
            </a:lvl1pPr>
            <a:lvl2pPr marL="342857" indent="0" algn="ctr">
              <a:buNone/>
              <a:defRPr>
                <a:solidFill>
                  <a:schemeClr val="tx1">
                    <a:tint val="75000"/>
                  </a:schemeClr>
                </a:solidFill>
              </a:defRPr>
            </a:lvl2pPr>
            <a:lvl3pPr marL="685715" indent="0" algn="ctr">
              <a:buNone/>
              <a:defRPr>
                <a:solidFill>
                  <a:schemeClr val="tx1">
                    <a:tint val="75000"/>
                  </a:schemeClr>
                </a:solidFill>
              </a:defRPr>
            </a:lvl3pPr>
            <a:lvl4pPr marL="1028573" indent="0" algn="ctr">
              <a:buNone/>
              <a:defRPr>
                <a:solidFill>
                  <a:schemeClr val="tx1">
                    <a:tint val="75000"/>
                  </a:schemeClr>
                </a:solidFill>
              </a:defRPr>
            </a:lvl4pPr>
            <a:lvl5pPr marL="1371430" indent="0" algn="ctr">
              <a:buNone/>
              <a:defRPr>
                <a:solidFill>
                  <a:schemeClr val="tx1">
                    <a:tint val="75000"/>
                  </a:schemeClr>
                </a:solidFill>
              </a:defRPr>
            </a:lvl5pPr>
            <a:lvl6pPr marL="1714289"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57" indent="0" algn="ctr">
              <a:buNone/>
              <a:defRPr>
                <a:solidFill>
                  <a:schemeClr val="tx1">
                    <a:tint val="75000"/>
                  </a:schemeClr>
                </a:solidFill>
              </a:defRPr>
            </a:lvl9pPr>
          </a:lstStyle>
          <a:p>
            <a:r>
              <a:rPr lang="en-US" smtClean="0"/>
              <a:t>Klik om de titelstijl van het model te bewerken</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15938326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a:p>
        </p:txBody>
      </p:sp>
      <p:sp>
        <p:nvSpPr>
          <p:cNvPr id="3" name="Content Placeholder 2"/>
          <p:cNvSpPr>
            <a:spLocks noGrp="1"/>
          </p:cNvSpPr>
          <p:nvPr>
            <p:ph idx="1"/>
          </p:nvPr>
        </p:nvSpPr>
        <p:spPr/>
        <p:txBody>
          <a:bodyPr/>
          <a:lstStyle>
            <a:lvl5pPr>
              <a:defRPr/>
            </a:lvl5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4942277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eldia met afbeelding">
    <p:spTree>
      <p:nvGrpSpPr>
        <p:cNvPr id="1" name=""/>
        <p:cNvGrpSpPr/>
        <p:nvPr/>
      </p:nvGrpSpPr>
      <p:grpSpPr>
        <a:xfrm>
          <a:off x="0" y="0"/>
          <a:ext cx="0" cy="0"/>
          <a:chOff x="0" y="0"/>
          <a:chExt cx="0" cy="0"/>
        </a:xfrm>
      </p:grpSpPr>
      <p:sp>
        <p:nvSpPr>
          <p:cNvPr id="2" name="Title 1"/>
          <p:cNvSpPr>
            <a:spLocks noGrp="1"/>
          </p:cNvSpPr>
          <p:nvPr>
            <p:ph type="ctrTitle"/>
          </p:nvPr>
        </p:nvSpPr>
        <p:spPr>
          <a:xfrm>
            <a:off x="363544" y="2514607"/>
            <a:ext cx="8416925" cy="1102519"/>
          </a:xfrm>
        </p:spPr>
        <p:txBody>
          <a:bodyPr/>
          <a:lstStyle/>
          <a:p>
            <a:r>
              <a:rPr lang="en-US" smtClean="0"/>
              <a:t>Titelstijl van model bewerken</a:t>
            </a:r>
            <a:endParaRPr dirty="0"/>
          </a:p>
        </p:txBody>
      </p:sp>
      <p:sp>
        <p:nvSpPr>
          <p:cNvPr id="3" name="Subtitle 2"/>
          <p:cNvSpPr>
            <a:spLocks noGrp="1"/>
          </p:cNvSpPr>
          <p:nvPr>
            <p:ph type="subTitle" idx="1"/>
          </p:nvPr>
        </p:nvSpPr>
        <p:spPr>
          <a:xfrm>
            <a:off x="363544" y="3578278"/>
            <a:ext cx="8416925" cy="729503"/>
          </a:xfrm>
        </p:spPr>
        <p:txBody>
          <a:bodyPr>
            <a:normAutofit/>
          </a:bodyPr>
          <a:lstStyle>
            <a:lvl1pPr marL="0" indent="0" algn="ctr">
              <a:spcBef>
                <a:spcPts val="225"/>
              </a:spcBef>
              <a:buNone/>
              <a:defRPr sz="1400">
                <a:solidFill>
                  <a:schemeClr val="tx1">
                    <a:tint val="75000"/>
                  </a:schemeClr>
                </a:solidFill>
              </a:defRPr>
            </a:lvl1pPr>
            <a:lvl2pPr marL="342857" indent="0" algn="ctr">
              <a:buNone/>
              <a:defRPr>
                <a:solidFill>
                  <a:schemeClr val="tx1">
                    <a:tint val="75000"/>
                  </a:schemeClr>
                </a:solidFill>
              </a:defRPr>
            </a:lvl2pPr>
            <a:lvl3pPr marL="685715" indent="0" algn="ctr">
              <a:buNone/>
              <a:defRPr>
                <a:solidFill>
                  <a:schemeClr val="tx1">
                    <a:tint val="75000"/>
                  </a:schemeClr>
                </a:solidFill>
              </a:defRPr>
            </a:lvl3pPr>
            <a:lvl4pPr marL="1028573" indent="0" algn="ctr">
              <a:buNone/>
              <a:defRPr>
                <a:solidFill>
                  <a:schemeClr val="tx1">
                    <a:tint val="75000"/>
                  </a:schemeClr>
                </a:solidFill>
              </a:defRPr>
            </a:lvl4pPr>
            <a:lvl5pPr marL="1371430" indent="0" algn="ctr">
              <a:buNone/>
              <a:defRPr>
                <a:solidFill>
                  <a:schemeClr val="tx1">
                    <a:tint val="75000"/>
                  </a:schemeClr>
                </a:solidFill>
              </a:defRPr>
            </a:lvl5pPr>
            <a:lvl6pPr marL="1714289"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57" indent="0" algn="ctr">
              <a:buNone/>
              <a:defRPr>
                <a:solidFill>
                  <a:schemeClr val="tx1">
                    <a:tint val="75000"/>
                  </a:schemeClr>
                </a:solidFill>
              </a:defRPr>
            </a:lvl9pPr>
          </a:lstStyle>
          <a:p>
            <a:r>
              <a:rPr lang="en-US" smtClean="0"/>
              <a:t>Klik om de titelstijl van het model te bewerken</a:t>
            </a:r>
            <a:endParaRPr dirty="0"/>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
        <p:nvSpPr>
          <p:cNvPr id="9" name="Picture Placeholder 2"/>
          <p:cNvSpPr>
            <a:spLocks noGrp="1"/>
          </p:cNvSpPr>
          <p:nvPr>
            <p:ph type="pic" idx="13"/>
          </p:nvPr>
        </p:nvSpPr>
        <p:spPr>
          <a:xfrm>
            <a:off x="370980" y="272658"/>
            <a:ext cx="8402040" cy="2127647"/>
          </a:xfrm>
          <a:ln w="3175">
            <a:solidFill>
              <a:schemeClr val="bg1"/>
            </a:solidFill>
          </a:ln>
          <a:effectLst>
            <a:outerShdw blurRad="63500" sx="100500" sy="100500" algn="ctr" rotWithShape="0">
              <a:prstClr val="black">
                <a:alpha val="50000"/>
              </a:prstClr>
            </a:outerShdw>
          </a:effectLst>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smtClean="0"/>
              <a:t>Sleep de afbeelding naar de tijdelijke aanduiding of klik op het pictogram als u een afbeelding wilt toevoegen</a:t>
            </a:r>
            <a:endParaRPr/>
          </a:p>
        </p:txBody>
      </p:sp>
    </p:spTree>
    <p:extLst>
      <p:ext uri="{BB962C8B-B14F-4D97-AF65-F5344CB8AC3E}">
        <p14:creationId xmlns:p14="http://schemas.microsoft.com/office/powerpoint/2010/main" val="4118296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549275" y="1802359"/>
            <a:ext cx="8056563" cy="1021556"/>
          </a:xfrm>
        </p:spPr>
        <p:txBody>
          <a:bodyPr anchor="b" anchorCtr="0"/>
          <a:lstStyle>
            <a:lvl1pPr algn="ctr">
              <a:defRPr sz="3500" b="0" cap="none" baseline="0"/>
            </a:lvl1pPr>
          </a:lstStyle>
          <a:p>
            <a:r>
              <a:rPr lang="en-US" smtClean="0"/>
              <a:t>Titelstijl van model bewerken</a:t>
            </a:r>
            <a:endParaRPr/>
          </a:p>
        </p:txBody>
      </p:sp>
      <p:sp>
        <p:nvSpPr>
          <p:cNvPr id="3" name="Text Placeholder 2"/>
          <p:cNvSpPr>
            <a:spLocks noGrp="1"/>
          </p:cNvSpPr>
          <p:nvPr>
            <p:ph type="body" idx="1"/>
          </p:nvPr>
        </p:nvSpPr>
        <p:spPr>
          <a:xfrm>
            <a:off x="549275" y="2802007"/>
            <a:ext cx="8056563" cy="1125140"/>
          </a:xfrm>
        </p:spPr>
        <p:txBody>
          <a:bodyPr anchor="t" anchorCtr="0">
            <a:normAutofit/>
          </a:bodyPr>
          <a:lstStyle>
            <a:lvl1pPr marL="0" indent="0" algn="ctr">
              <a:spcBef>
                <a:spcPts val="225"/>
              </a:spcBef>
              <a:buNone/>
              <a:defRPr sz="1400">
                <a:solidFill>
                  <a:schemeClr val="tx1">
                    <a:tint val="75000"/>
                  </a:schemeClr>
                </a:solidFill>
              </a:defRPr>
            </a:lvl1pPr>
            <a:lvl2pPr marL="342857" indent="0">
              <a:buNone/>
              <a:defRPr sz="1400">
                <a:solidFill>
                  <a:schemeClr val="tx1">
                    <a:tint val="75000"/>
                  </a:schemeClr>
                </a:solidFill>
              </a:defRPr>
            </a:lvl2pPr>
            <a:lvl3pPr marL="685715" indent="0">
              <a:buNone/>
              <a:defRPr sz="1200">
                <a:solidFill>
                  <a:schemeClr val="tx1">
                    <a:tint val="75000"/>
                  </a:schemeClr>
                </a:solidFill>
              </a:defRPr>
            </a:lvl3pPr>
            <a:lvl4pPr marL="1028573" indent="0">
              <a:buNone/>
              <a:defRPr sz="1100">
                <a:solidFill>
                  <a:schemeClr val="tx1">
                    <a:tint val="75000"/>
                  </a:schemeClr>
                </a:solidFill>
              </a:defRPr>
            </a:lvl4pPr>
            <a:lvl5pPr marL="1371430" indent="0">
              <a:buNone/>
              <a:defRPr sz="1100">
                <a:solidFill>
                  <a:schemeClr val="tx1">
                    <a:tint val="75000"/>
                  </a:schemeClr>
                </a:solidFill>
              </a:defRPr>
            </a:lvl5pPr>
            <a:lvl6pPr marL="1714289" indent="0">
              <a:buNone/>
              <a:defRPr sz="1100">
                <a:solidFill>
                  <a:schemeClr val="tx1">
                    <a:tint val="75000"/>
                  </a:schemeClr>
                </a:solidFill>
              </a:defRPr>
            </a:lvl6pPr>
            <a:lvl7pPr marL="2057144" indent="0">
              <a:buNone/>
              <a:defRPr sz="1100">
                <a:solidFill>
                  <a:schemeClr val="tx1">
                    <a:tint val="75000"/>
                  </a:schemeClr>
                </a:solidFill>
              </a:defRPr>
            </a:lvl7pPr>
            <a:lvl8pPr marL="2400000" indent="0">
              <a:buNone/>
              <a:defRPr sz="1100">
                <a:solidFill>
                  <a:schemeClr val="tx1">
                    <a:tint val="75000"/>
                  </a:schemeClr>
                </a:solidFill>
              </a:defRPr>
            </a:lvl8pPr>
            <a:lvl9pPr marL="2742857" indent="0">
              <a:buNone/>
              <a:defRPr sz="1100">
                <a:solidFill>
                  <a:schemeClr val="tx1">
                    <a:tint val="75000"/>
                  </a:schemeClr>
                </a:solidFill>
              </a:defRPr>
            </a:lvl9pPr>
          </a:lstStyle>
          <a:p>
            <a:pPr lvl="0"/>
            <a:r>
              <a:rPr lang="en-US" smtClean="0"/>
              <a:t>Klik om de tekststijl van het model te bewerken</a:t>
            </a:r>
          </a:p>
        </p:txBody>
      </p:sp>
      <p:sp>
        <p:nvSpPr>
          <p:cNvPr id="4" name="Date Placeholder 3"/>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5" name="Footer Placeholder 4"/>
          <p:cNvSpPr>
            <a:spLocks noGrp="1"/>
          </p:cNvSpPr>
          <p:nvPr>
            <p:ph type="ftr" sz="quarter" idx="11"/>
          </p:nvPr>
        </p:nvSpPr>
        <p:spPr/>
        <p:txBody>
          <a:bodyPr/>
          <a:lstStyle/>
          <a:p>
            <a:endParaRPr lang="nl-NL">
              <a:solidFill>
                <a:prstClr val="white"/>
              </a:solidFill>
              <a:latin typeface="News Gothic MT"/>
            </a:endParaRPr>
          </a:p>
        </p:txBody>
      </p:sp>
      <p:sp>
        <p:nvSpPr>
          <p:cNvPr id="6" name="Slide Number Placeholder 5"/>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29801327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549277" y="80684"/>
            <a:ext cx="8042276" cy="1002717"/>
          </a:xfrm>
        </p:spPr>
        <p:txBody>
          <a:bodyPr/>
          <a:lstStyle/>
          <a:p>
            <a:r>
              <a:rPr lang="en-US" smtClean="0"/>
              <a:t>Titelstijl van model bewerken</a:t>
            </a:r>
            <a:endParaRPr/>
          </a:p>
        </p:txBody>
      </p:sp>
      <p:sp>
        <p:nvSpPr>
          <p:cNvPr id="3" name="Content Placeholder 2"/>
          <p:cNvSpPr>
            <a:spLocks noGrp="1"/>
          </p:cNvSpPr>
          <p:nvPr>
            <p:ph sz="half" idx="1"/>
          </p:nvPr>
        </p:nvSpPr>
        <p:spPr>
          <a:xfrm>
            <a:off x="549275" y="1200151"/>
            <a:ext cx="3840480" cy="3257550"/>
          </a:xfrm>
        </p:spPr>
        <p:txBody>
          <a:bodyPr>
            <a:normAutofit/>
          </a:bodyPr>
          <a:lstStyle>
            <a:lvl1pPr>
              <a:spcBef>
                <a:spcPts val="1200"/>
              </a:spcBef>
              <a:defRPr sz="15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Content Placeholder 3"/>
          <p:cNvSpPr>
            <a:spLocks noGrp="1"/>
          </p:cNvSpPr>
          <p:nvPr>
            <p:ph sz="half" idx="2"/>
          </p:nvPr>
        </p:nvSpPr>
        <p:spPr>
          <a:xfrm>
            <a:off x="4751071" y="1200151"/>
            <a:ext cx="3840480" cy="3257550"/>
          </a:xfrm>
        </p:spPr>
        <p:txBody>
          <a:bodyPr>
            <a:normAutofit/>
          </a:bodyPr>
          <a:lstStyle>
            <a:lvl1pPr>
              <a:spcBef>
                <a:spcPts val="1200"/>
              </a:spcBef>
              <a:defRPr sz="15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Date Placeholder 4"/>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6" name="Footer Placeholder 5"/>
          <p:cNvSpPr>
            <a:spLocks noGrp="1"/>
          </p:cNvSpPr>
          <p:nvPr>
            <p:ph type="ftr" sz="quarter" idx="11"/>
          </p:nvPr>
        </p:nvSpPr>
        <p:spPr/>
        <p:txBody>
          <a:bodyPr/>
          <a:lstStyle/>
          <a:p>
            <a:endParaRPr lang="nl-NL">
              <a:solidFill>
                <a:prstClr val="white"/>
              </a:solidFill>
              <a:latin typeface="News Gothic MT"/>
            </a:endParaRPr>
          </a:p>
        </p:txBody>
      </p:sp>
      <p:sp>
        <p:nvSpPr>
          <p:cNvPr id="7" name="Slide Number Placeholder 6"/>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232610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549274" y="80684"/>
            <a:ext cx="8042276" cy="1002717"/>
          </a:xfrm>
        </p:spPr>
        <p:txBody>
          <a:bodyPr/>
          <a:lstStyle>
            <a:lvl1pPr>
              <a:defRPr/>
            </a:lvl1pPr>
          </a:lstStyle>
          <a:p>
            <a:r>
              <a:rPr lang="en-US" smtClean="0"/>
              <a:t>Titelstijl van model bewerken</a:t>
            </a:r>
            <a:endParaRPr/>
          </a:p>
        </p:txBody>
      </p:sp>
      <p:sp>
        <p:nvSpPr>
          <p:cNvPr id="3" name="Text Placeholder 2"/>
          <p:cNvSpPr>
            <a:spLocks noGrp="1"/>
          </p:cNvSpPr>
          <p:nvPr>
            <p:ph type="body" idx="1"/>
          </p:nvPr>
        </p:nvSpPr>
        <p:spPr>
          <a:xfrm>
            <a:off x="549274" y="1089924"/>
            <a:ext cx="3840480" cy="563165"/>
          </a:xfrm>
        </p:spPr>
        <p:txBody>
          <a:bodyPr anchor="b">
            <a:noAutofit/>
          </a:bodyPr>
          <a:lstStyle>
            <a:lvl1pPr marL="0" indent="0" algn="ctr">
              <a:spcBef>
                <a:spcPts val="0"/>
              </a:spcBef>
              <a:buNone/>
              <a:defRPr sz="1800" b="0">
                <a:solidFill>
                  <a:schemeClr val="accent1">
                    <a:lumMod val="60000"/>
                    <a:lumOff val="40000"/>
                  </a:schemeClr>
                </a:solidFill>
              </a:defRPr>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smtClean="0"/>
              <a:t>Klik om de tekststijl van het model te bewerken</a:t>
            </a:r>
          </a:p>
        </p:txBody>
      </p:sp>
      <p:sp>
        <p:nvSpPr>
          <p:cNvPr id="4" name="Content Placeholder 3"/>
          <p:cNvSpPr>
            <a:spLocks noGrp="1"/>
          </p:cNvSpPr>
          <p:nvPr>
            <p:ph sz="half" idx="2"/>
          </p:nvPr>
        </p:nvSpPr>
        <p:spPr>
          <a:xfrm>
            <a:off x="549274" y="1760567"/>
            <a:ext cx="3840480" cy="2697139"/>
          </a:xfrm>
        </p:spPr>
        <p:txBody>
          <a:bodyPr>
            <a:normAutofit/>
          </a:bodyPr>
          <a:lstStyle>
            <a:lvl1pPr>
              <a:spcBef>
                <a:spcPts val="1200"/>
              </a:spcBef>
              <a:defRPr sz="1500"/>
            </a:lvl1pPr>
            <a:lvl2pPr>
              <a:defRPr sz="14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5" name="Text Placeholder 4"/>
          <p:cNvSpPr>
            <a:spLocks noGrp="1"/>
          </p:cNvSpPr>
          <p:nvPr>
            <p:ph type="body" sz="quarter" idx="3"/>
          </p:nvPr>
        </p:nvSpPr>
        <p:spPr>
          <a:xfrm>
            <a:off x="4751070" y="1089924"/>
            <a:ext cx="3840480" cy="563165"/>
          </a:xfrm>
        </p:spPr>
        <p:txBody>
          <a:bodyPr anchor="b">
            <a:noAutofit/>
          </a:bodyPr>
          <a:lstStyle>
            <a:lvl1pPr marL="0" indent="0" algn="ctr">
              <a:spcBef>
                <a:spcPts val="0"/>
              </a:spcBef>
              <a:buNone/>
              <a:defRPr sz="1800" b="0">
                <a:solidFill>
                  <a:schemeClr val="accent1">
                    <a:lumMod val="60000"/>
                    <a:lumOff val="40000"/>
                  </a:schemeClr>
                </a:solidFill>
              </a:defRPr>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smtClean="0"/>
              <a:t>Klik om de tekststijl van het model te bewerken</a:t>
            </a:r>
          </a:p>
        </p:txBody>
      </p:sp>
      <p:sp>
        <p:nvSpPr>
          <p:cNvPr id="6" name="Content Placeholder 5"/>
          <p:cNvSpPr>
            <a:spLocks noGrp="1"/>
          </p:cNvSpPr>
          <p:nvPr>
            <p:ph sz="quarter" idx="4"/>
          </p:nvPr>
        </p:nvSpPr>
        <p:spPr>
          <a:xfrm>
            <a:off x="4751070" y="1760567"/>
            <a:ext cx="3840480" cy="2697139"/>
          </a:xfrm>
        </p:spPr>
        <p:txBody>
          <a:bodyPr>
            <a:normAutofit/>
          </a:bodyPr>
          <a:lstStyle>
            <a:lvl1pPr>
              <a:spcBef>
                <a:spcPts val="1200"/>
              </a:spcBef>
              <a:defRPr sz="1500"/>
            </a:lvl1pPr>
            <a:lvl2pPr>
              <a:defRPr sz="14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7" name="Date Placeholder 6"/>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8" name="Footer Placeholder 7"/>
          <p:cNvSpPr>
            <a:spLocks noGrp="1"/>
          </p:cNvSpPr>
          <p:nvPr>
            <p:ph type="ftr" sz="quarter" idx="11"/>
          </p:nvPr>
        </p:nvSpPr>
        <p:spPr/>
        <p:txBody>
          <a:bodyPr/>
          <a:lstStyle/>
          <a:p>
            <a:endParaRPr lang="nl-NL">
              <a:solidFill>
                <a:prstClr val="white"/>
              </a:solidFill>
              <a:latin typeface="News Gothic MT"/>
            </a:endParaRPr>
          </a:p>
        </p:txBody>
      </p:sp>
      <p:sp>
        <p:nvSpPr>
          <p:cNvPr id="9" name="Slide Number Placeholder 8"/>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23569369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Titelstijl van model bewerken</a:t>
            </a:r>
            <a:endParaRPr/>
          </a:p>
        </p:txBody>
      </p:sp>
      <p:sp>
        <p:nvSpPr>
          <p:cNvPr id="3" name="Date Placeholder 2"/>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4" name="Footer Placeholder 3"/>
          <p:cNvSpPr>
            <a:spLocks noGrp="1"/>
          </p:cNvSpPr>
          <p:nvPr>
            <p:ph type="ftr" sz="quarter" idx="11"/>
          </p:nvPr>
        </p:nvSpPr>
        <p:spPr/>
        <p:txBody>
          <a:bodyPr/>
          <a:lstStyle/>
          <a:p>
            <a:endParaRPr lang="nl-NL">
              <a:solidFill>
                <a:prstClr val="white"/>
              </a:solidFill>
              <a:latin typeface="News Gothic MT"/>
            </a:endParaRPr>
          </a:p>
        </p:txBody>
      </p:sp>
      <p:sp>
        <p:nvSpPr>
          <p:cNvPr id="5" name="Slide Number Placeholder 4"/>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3594308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A0608-B70D-42BA-9EC3-A040323C8D56}" type="datetimeFigureOut">
              <a:rPr lang="nl-NL" smtClean="0">
                <a:solidFill>
                  <a:prstClr val="white"/>
                </a:solidFill>
                <a:latin typeface="News Gothic MT"/>
              </a:rPr>
              <a:pPr/>
              <a:t>05-04-16</a:t>
            </a:fld>
            <a:endParaRPr lang="nl-NL">
              <a:solidFill>
                <a:prstClr val="white"/>
              </a:solidFill>
              <a:latin typeface="News Gothic MT"/>
            </a:endParaRPr>
          </a:p>
        </p:txBody>
      </p:sp>
      <p:sp>
        <p:nvSpPr>
          <p:cNvPr id="3" name="Footer Placeholder 2"/>
          <p:cNvSpPr>
            <a:spLocks noGrp="1"/>
          </p:cNvSpPr>
          <p:nvPr>
            <p:ph type="ftr" sz="quarter" idx="11"/>
          </p:nvPr>
        </p:nvSpPr>
        <p:spPr/>
        <p:txBody>
          <a:bodyPr/>
          <a:lstStyle/>
          <a:p>
            <a:endParaRPr lang="nl-NL">
              <a:solidFill>
                <a:prstClr val="white"/>
              </a:solidFill>
              <a:latin typeface="News Gothic MT"/>
            </a:endParaRPr>
          </a:p>
        </p:txBody>
      </p:sp>
      <p:sp>
        <p:nvSpPr>
          <p:cNvPr id="4" name="Slide Number Placeholder 3"/>
          <p:cNvSpPr>
            <a:spLocks noGrp="1"/>
          </p:cNvSpPr>
          <p:nvPr>
            <p:ph type="sldNum" sz="quarter" idx="12"/>
          </p:nvPr>
        </p:nvSpPr>
        <p:spPr/>
        <p:txBody>
          <a:bodyPr/>
          <a:lstStyle/>
          <a:p>
            <a:fld id="{2BDA7069-84CB-4585-A6F9-4251AC5841BA}" type="slidenum">
              <a:rPr lang="nl-NL" smtClean="0">
                <a:solidFill>
                  <a:prstClr val="white"/>
                </a:solidFill>
                <a:latin typeface="News Gothic MT"/>
              </a:rPr>
              <a:pPr/>
              <a:t>‹nr.›</a:t>
            </a:fld>
            <a:endParaRPr lang="nl-NL">
              <a:solidFill>
                <a:prstClr val="white"/>
              </a:solidFill>
              <a:latin typeface="News Gothic MT"/>
            </a:endParaRPr>
          </a:p>
        </p:txBody>
      </p:sp>
    </p:spTree>
    <p:extLst>
      <p:ext uri="{BB962C8B-B14F-4D97-AF65-F5344CB8AC3E}">
        <p14:creationId xmlns:p14="http://schemas.microsoft.com/office/powerpoint/2010/main" val="5804745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20" Type="http://schemas.openxmlformats.org/officeDocument/2006/relationships/theme" Target="../theme/theme4.xml"/><Relationship Id="rId10" Type="http://schemas.openxmlformats.org/officeDocument/2006/relationships/slideLayout" Target="../slideLayouts/slideLayout48.xml"/><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slideLayout" Target="../slideLayouts/slideLayout55.xml"/><Relationship Id="rId18" Type="http://schemas.openxmlformats.org/officeDocument/2006/relationships/slideLayout" Target="../slideLayouts/slideLayout56.xml"/><Relationship Id="rId19" Type="http://schemas.openxmlformats.org/officeDocument/2006/relationships/slideLayout" Target="../slideLayouts/slideLayout57.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5.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6.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7.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theme" Target="../theme/theme8.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Titelstijl van model bewerken</a:t>
            </a:r>
            <a:endParaRPr lang="nl-NL"/>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lang="nl-NL"/>
          </a:p>
        </p:txBody>
      </p:sp>
      <p:sp>
        <p:nvSpPr>
          <p:cNvPr id="4" name="Tijdelijke aanduiding voor datum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11A47D91-229B-4F48-A7E6-8ABB63F09972}" type="datetimeFigureOut">
              <a:rPr lang="nl-NL" smtClean="0"/>
              <a:t>05-04-16</a:t>
            </a:fld>
            <a:endParaRPr lang="nl-NL"/>
          </a:p>
        </p:txBody>
      </p:sp>
      <p:sp>
        <p:nvSpPr>
          <p:cNvPr id="5" name="Tijdelijke aanduiding voor voettekst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F6C78B2D-76B7-0443-B17A-104609D3311F}" type="slidenum">
              <a:rPr lang="nl-NL" smtClean="0"/>
              <a:t>‹nr.›</a:t>
            </a:fld>
            <a:endParaRPr lang="nl-NL"/>
          </a:p>
        </p:txBody>
      </p:sp>
    </p:spTree>
    <p:extLst>
      <p:ext uri="{BB962C8B-B14F-4D97-AF65-F5344CB8AC3E}">
        <p14:creationId xmlns:p14="http://schemas.microsoft.com/office/powerpoint/2010/main" val="4140223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38" tIns="45719" rIns="91438" bIns="45719" rtlCol="0" anchor="b">
            <a:noAutofit/>
          </a:bodyPr>
          <a:lstStyle/>
          <a:p>
            <a:r>
              <a:rPr lang="nl-NL" smtClean="0"/>
              <a:t>Titelstijl van model bewerken</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4" name="Date Placeholder 3"/>
          <p:cNvSpPr>
            <a:spLocks noGrp="1"/>
          </p:cNvSpPr>
          <p:nvPr>
            <p:ph type="dt" sz="half" idx="2"/>
          </p:nvPr>
        </p:nvSpPr>
        <p:spPr>
          <a:xfrm>
            <a:off x="6363351" y="4767264"/>
            <a:ext cx="2085975" cy="273844"/>
          </a:xfrm>
          <a:prstGeom prst="rect">
            <a:avLst/>
          </a:prstGeom>
        </p:spPr>
        <p:txBody>
          <a:bodyPr vert="horz" lIns="91438" tIns="45719" rIns="45719" bIns="45719" rtlCol="0" anchor="ctr"/>
          <a:lstStyle>
            <a:lvl1pPr algn="r">
              <a:defRPr sz="1200">
                <a:solidFill>
                  <a:schemeClr val="tx1">
                    <a:lumMod val="65000"/>
                    <a:lumOff val="35000"/>
                  </a:schemeClr>
                </a:solidFill>
                <a:latin typeface="Century Gothic" pitchFamily="34" charset="0"/>
              </a:defRPr>
            </a:lvl1pPr>
          </a:lstStyle>
          <a:p>
            <a:pPr defTabSz="914378"/>
            <a:fld id="{B0C4986D-6BE9-4264-908F-02DB36FD8D6C}" type="datetime1">
              <a:rPr lang="en-US" smtClean="0">
                <a:solidFill>
                  <a:prstClr val="black">
                    <a:lumMod val="65000"/>
                    <a:lumOff val="35000"/>
                  </a:prstClr>
                </a:solidFill>
              </a:rPr>
              <a:pPr defTabSz="914378"/>
              <a:t>05-04-16</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659169" y="4767264"/>
            <a:ext cx="2847975" cy="273844"/>
          </a:xfrm>
          <a:prstGeom prst="rect">
            <a:avLst/>
          </a:prstGeom>
        </p:spPr>
        <p:txBody>
          <a:bodyPr vert="horz" lIns="45719" tIns="45719" rIns="91438" bIns="45719" rtlCol="0" anchor="ctr"/>
          <a:lstStyle>
            <a:lvl1pPr algn="l">
              <a:defRPr sz="1200">
                <a:solidFill>
                  <a:schemeClr val="tx1">
                    <a:lumMod val="65000"/>
                    <a:lumOff val="35000"/>
                  </a:schemeClr>
                </a:solidFill>
                <a:latin typeface="Century Gothic" pitchFamily="34" charset="0"/>
              </a:defRPr>
            </a:lvl1pPr>
          </a:lstStyle>
          <a:p>
            <a:pPr defTabSz="914378"/>
            <a:r>
              <a:rPr lang="en-US"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543281" y="4767264"/>
            <a:ext cx="561975" cy="273844"/>
          </a:xfrm>
          <a:prstGeom prst="rect">
            <a:avLst/>
          </a:prstGeom>
        </p:spPr>
        <p:txBody>
          <a:bodyPr vert="horz" lIns="27431" tIns="45719" rIns="45719" bIns="45719" rtlCol="0" anchor="ctr"/>
          <a:lstStyle>
            <a:lvl1pPr algn="l">
              <a:defRPr sz="1200">
                <a:solidFill>
                  <a:schemeClr val="tx1">
                    <a:lumMod val="65000"/>
                    <a:lumOff val="35000"/>
                  </a:schemeClr>
                </a:solidFill>
                <a:latin typeface="Century Gothic" pitchFamily="34" charset="0"/>
              </a:defRPr>
            </a:lvl1pPr>
          </a:lstStyle>
          <a:p>
            <a:pPr defTabSz="914378"/>
            <a:fld id="{BA9B540C-44DA-4F69-89C9-7C84606640D3}" type="slidenum">
              <a:rPr lang="en-US" smtClean="0">
                <a:solidFill>
                  <a:prstClr val="black">
                    <a:lumMod val="65000"/>
                    <a:lumOff val="35000"/>
                  </a:prstClr>
                </a:solidFill>
              </a:rPr>
              <a:pPr defTabSz="914378"/>
              <a:t>‹nr.›</a:t>
            </a:fld>
            <a:endParaRPr lang="en-US" dirty="0">
              <a:solidFill>
                <a:prstClr val="black">
                  <a:lumMod val="65000"/>
                  <a:lumOff val="35000"/>
                </a:prstClr>
              </a:solidFill>
            </a:endParaRPr>
          </a:p>
        </p:txBody>
      </p:sp>
      <p:sp>
        <p:nvSpPr>
          <p:cNvPr id="7" name="Oval 6"/>
          <p:cNvSpPr/>
          <p:nvPr/>
        </p:nvSpPr>
        <p:spPr>
          <a:xfrm>
            <a:off x="8457761" y="487454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lang="en-US">
              <a:solidFill>
                <a:prstClr val="white"/>
              </a:solidFill>
              <a:latin typeface="Palatino Linotype"/>
            </a:endParaRPr>
          </a:p>
        </p:txBody>
      </p:sp>
      <p:sp>
        <p:nvSpPr>
          <p:cNvPr id="8" name="Oval 7"/>
          <p:cNvSpPr/>
          <p:nvPr/>
        </p:nvSpPr>
        <p:spPr>
          <a:xfrm>
            <a:off x="569120" y="487454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endParaRPr lang="en-US">
              <a:solidFill>
                <a:prstClr val="white"/>
              </a:solidFill>
              <a:latin typeface="Palatino Linotype"/>
            </a:endParaRPr>
          </a:p>
        </p:txBody>
      </p:sp>
    </p:spTree>
    <p:extLst>
      <p:ext uri="{BB962C8B-B14F-4D97-AF65-F5344CB8AC3E}">
        <p14:creationId xmlns:p14="http://schemas.microsoft.com/office/powerpoint/2010/main" val="1431729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378"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892" indent="-342892" algn="l" defTabSz="914378"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31" indent="-285743" algn="l" defTabSz="914378"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2972" indent="-228594" algn="l" defTabSz="914378"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160" indent="-228594" algn="l" defTabSz="914378"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348" indent="-228594" algn="l" defTabSz="914378"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537" indent="-228594" algn="l" defTabSz="914378"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726" indent="-228594" algn="l" defTabSz="914378"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8915" indent="-228594" algn="l" defTabSz="914378"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103" indent="-228594" algn="l" defTabSz="914378"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3" y="457200"/>
            <a:ext cx="6447501" cy="990600"/>
          </a:xfrm>
          <a:prstGeom prst="rect">
            <a:avLst/>
          </a:prstGeom>
        </p:spPr>
        <p:txBody>
          <a:bodyPr vert="horz" lIns="68579" tIns="34289" rIns="68579" bIns="34289"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508003" y="1620443"/>
            <a:ext cx="6447501" cy="2910580"/>
          </a:xfrm>
          <a:prstGeom prst="rect">
            <a:avLst/>
          </a:prstGeom>
        </p:spPr>
        <p:txBody>
          <a:bodyPr vert="horz" lIns="68579" tIns="34289" rIns="68579" bIns="34289"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5403850" y="4531023"/>
            <a:ext cx="683954" cy="273844"/>
          </a:xfrm>
          <a:prstGeom prst="rect">
            <a:avLst/>
          </a:prstGeom>
        </p:spPr>
        <p:txBody>
          <a:bodyPr vert="horz" lIns="68579" tIns="34289" rIns="68579" bIns="34289" rtlCol="0" anchor="ctr"/>
          <a:lstStyle>
            <a:lvl1pPr algn="r">
              <a:defRPr sz="700">
                <a:solidFill>
                  <a:schemeClr val="tx1">
                    <a:tint val="75000"/>
                  </a:schemeClr>
                </a:solidFill>
              </a:defRPr>
            </a:lvl1pPr>
          </a:lstStyle>
          <a:p>
            <a:pPr defTabSz="685783"/>
            <a:fld id="{60785779-6751-4B18-A94C-C91CB76958E0}" type="datetimeFigureOut">
              <a:rPr lang="nl-NL" smtClean="0">
                <a:solidFill>
                  <a:prstClr val="black">
                    <a:tint val="75000"/>
                  </a:prstClr>
                </a:solidFill>
                <a:latin typeface="Trebuchet MS"/>
              </a:rPr>
              <a:pPr defTabSz="685783"/>
              <a:t>05-04-16</a:t>
            </a:fld>
            <a:endParaRPr lang="nl-NL">
              <a:solidFill>
                <a:prstClr val="black">
                  <a:tint val="75000"/>
                </a:prstClr>
              </a:solidFill>
              <a:latin typeface="Trebuchet MS"/>
            </a:endParaRPr>
          </a:p>
        </p:txBody>
      </p:sp>
      <p:sp>
        <p:nvSpPr>
          <p:cNvPr id="5" name="Footer Placeholder 4"/>
          <p:cNvSpPr>
            <a:spLocks noGrp="1"/>
          </p:cNvSpPr>
          <p:nvPr>
            <p:ph type="ftr" sz="quarter" idx="3"/>
          </p:nvPr>
        </p:nvSpPr>
        <p:spPr>
          <a:xfrm>
            <a:off x="508003" y="4531023"/>
            <a:ext cx="4723209" cy="273844"/>
          </a:xfrm>
          <a:prstGeom prst="rect">
            <a:avLst/>
          </a:prstGeom>
        </p:spPr>
        <p:txBody>
          <a:bodyPr vert="horz" lIns="68579" tIns="34289" rIns="68579" bIns="34289" rtlCol="0" anchor="ctr"/>
          <a:lstStyle>
            <a:lvl1pPr algn="l">
              <a:defRPr sz="700">
                <a:solidFill>
                  <a:schemeClr val="tx1">
                    <a:tint val="75000"/>
                  </a:schemeClr>
                </a:solidFill>
              </a:defRPr>
            </a:lvl1pPr>
          </a:lstStyle>
          <a:p>
            <a:pPr defTabSz="685783"/>
            <a:endParaRPr lang="nl-NL">
              <a:solidFill>
                <a:prstClr val="black">
                  <a:tint val="75000"/>
                </a:prstClr>
              </a:solidFill>
              <a:latin typeface="Trebuchet MS"/>
            </a:endParaRPr>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68579" tIns="34289" rIns="68579" bIns="34289" rtlCol="0" anchor="ctr"/>
          <a:lstStyle>
            <a:lvl1pPr algn="r">
              <a:defRPr sz="700">
                <a:solidFill>
                  <a:schemeClr val="accent1"/>
                </a:solidFill>
              </a:defRPr>
            </a:lvl1pPr>
          </a:lstStyle>
          <a:p>
            <a:pPr defTabSz="685783"/>
            <a:fld id="{7AFDDA81-608C-48CF-9851-ED865EC81BE8}" type="slidenum">
              <a:rPr lang="nl-NL" smtClean="0">
                <a:solidFill>
                  <a:srgbClr val="90C226"/>
                </a:solidFill>
                <a:latin typeface="Trebuchet MS"/>
              </a:rPr>
              <a:pPr defTabSz="685783"/>
              <a:t>‹nr.›</a:t>
            </a:fld>
            <a:endParaRPr lang="nl-NL">
              <a:solidFill>
                <a:srgbClr val="90C226"/>
              </a:solidFill>
              <a:latin typeface="Trebuchet MS"/>
            </a:endParaRPr>
          </a:p>
        </p:txBody>
      </p:sp>
    </p:spTree>
    <p:extLst>
      <p:ext uri="{BB962C8B-B14F-4D97-AF65-F5344CB8AC3E}">
        <p14:creationId xmlns:p14="http://schemas.microsoft.com/office/powerpoint/2010/main" val="3074124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ts val="75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1pPr>
      <a:lvl2pPr marL="557199" indent="-214308" algn="l" defTabSz="342892"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28" indent="-171446" algn="l" defTabSz="342892" rtl="0" eaLnBrk="1" latinLnBrk="0" hangingPunct="1">
        <a:spcBef>
          <a:spcPts val="750"/>
        </a:spcBef>
        <a:spcAft>
          <a:spcPts val="0"/>
        </a:spcAft>
        <a:buClr>
          <a:schemeClr val="accent1"/>
        </a:buClr>
        <a:buSzPct val="80000"/>
        <a:buFont typeface="Wingdings 3" charset="2"/>
        <a:buChar char=""/>
        <a:defRPr sz="1100" kern="1200">
          <a:solidFill>
            <a:schemeClr val="tx1">
              <a:lumMod val="75000"/>
              <a:lumOff val="25000"/>
            </a:schemeClr>
          </a:solidFill>
          <a:latin typeface="+mn-lt"/>
          <a:ea typeface="+mn-ea"/>
          <a:cs typeface="+mn-cs"/>
        </a:defRPr>
      </a:lvl3pPr>
      <a:lvl4pPr marL="1200120"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12"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2" rtl="0" eaLnBrk="1" latinLnBrk="0" hangingPunct="1">
        <a:defRPr sz="1400" kern="1200">
          <a:solidFill>
            <a:schemeClr val="tx1"/>
          </a:solidFill>
          <a:latin typeface="+mn-lt"/>
          <a:ea typeface="+mn-ea"/>
          <a:cs typeface="+mn-cs"/>
        </a:defRPr>
      </a:lvl1pPr>
      <a:lvl2pPr marL="342892" algn="l" defTabSz="342892" rtl="0" eaLnBrk="1" latinLnBrk="0" hangingPunct="1">
        <a:defRPr sz="1400" kern="1200">
          <a:solidFill>
            <a:schemeClr val="tx1"/>
          </a:solidFill>
          <a:latin typeface="+mn-lt"/>
          <a:ea typeface="+mn-ea"/>
          <a:cs typeface="+mn-cs"/>
        </a:defRPr>
      </a:lvl2pPr>
      <a:lvl3pPr marL="685783" algn="l" defTabSz="342892" rtl="0" eaLnBrk="1" latinLnBrk="0" hangingPunct="1">
        <a:defRPr sz="1400" kern="1200">
          <a:solidFill>
            <a:schemeClr val="tx1"/>
          </a:solidFill>
          <a:latin typeface="+mn-lt"/>
          <a:ea typeface="+mn-ea"/>
          <a:cs typeface="+mn-cs"/>
        </a:defRPr>
      </a:lvl3pPr>
      <a:lvl4pPr marL="1028675" algn="l" defTabSz="342892" rtl="0" eaLnBrk="1" latinLnBrk="0" hangingPunct="1">
        <a:defRPr sz="1400" kern="1200">
          <a:solidFill>
            <a:schemeClr val="tx1"/>
          </a:solidFill>
          <a:latin typeface="+mn-lt"/>
          <a:ea typeface="+mn-ea"/>
          <a:cs typeface="+mn-cs"/>
        </a:defRPr>
      </a:lvl4pPr>
      <a:lvl5pPr marL="1371566" algn="l" defTabSz="342892" rtl="0" eaLnBrk="1" latinLnBrk="0" hangingPunct="1">
        <a:defRPr sz="1400" kern="1200">
          <a:solidFill>
            <a:schemeClr val="tx1"/>
          </a:solidFill>
          <a:latin typeface="+mn-lt"/>
          <a:ea typeface="+mn-ea"/>
          <a:cs typeface="+mn-cs"/>
        </a:defRPr>
      </a:lvl5pPr>
      <a:lvl6pPr marL="1714457" algn="l" defTabSz="342892" rtl="0" eaLnBrk="1" latinLnBrk="0" hangingPunct="1">
        <a:defRPr sz="1400" kern="1200">
          <a:solidFill>
            <a:schemeClr val="tx1"/>
          </a:solidFill>
          <a:latin typeface="+mn-lt"/>
          <a:ea typeface="+mn-ea"/>
          <a:cs typeface="+mn-cs"/>
        </a:defRPr>
      </a:lvl6pPr>
      <a:lvl7pPr marL="2057348" algn="l" defTabSz="342892" rtl="0" eaLnBrk="1" latinLnBrk="0" hangingPunct="1">
        <a:defRPr sz="1400" kern="1200">
          <a:solidFill>
            <a:schemeClr val="tx1"/>
          </a:solidFill>
          <a:latin typeface="+mn-lt"/>
          <a:ea typeface="+mn-ea"/>
          <a:cs typeface="+mn-cs"/>
        </a:defRPr>
      </a:lvl7pPr>
      <a:lvl8pPr marL="2400240" algn="l" defTabSz="342892" rtl="0" eaLnBrk="1" latinLnBrk="0" hangingPunct="1">
        <a:defRPr sz="1400" kern="1200">
          <a:solidFill>
            <a:schemeClr val="tx1"/>
          </a:solidFill>
          <a:latin typeface="+mn-lt"/>
          <a:ea typeface="+mn-ea"/>
          <a:cs typeface="+mn-cs"/>
        </a:defRPr>
      </a:lvl8pPr>
      <a:lvl9pPr marL="2743132" algn="l" defTabSz="34289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685800"/>
            <a:ext cx="6508377" cy="857250"/>
          </a:xfrm>
          <a:prstGeom prst="rect">
            <a:avLst/>
          </a:prstGeom>
        </p:spPr>
        <p:txBody>
          <a:bodyPr vert="horz" lIns="91438" tIns="45719" rIns="91438" bIns="45719" rtlCol="0" anchor="b" anchorCtr="0">
            <a:noAutofit/>
          </a:bodyPr>
          <a:lstStyle/>
          <a:p>
            <a:r>
              <a:rPr lang="en-US" smtClean="0"/>
              <a:t>Titelstijl van model bewerken</a:t>
            </a:r>
            <a:endParaRPr/>
          </a:p>
        </p:txBody>
      </p:sp>
      <p:sp>
        <p:nvSpPr>
          <p:cNvPr id="3" name="Text Placeholder 2"/>
          <p:cNvSpPr>
            <a:spLocks noGrp="1"/>
          </p:cNvSpPr>
          <p:nvPr>
            <p:ph type="body" idx="1"/>
          </p:nvPr>
        </p:nvSpPr>
        <p:spPr>
          <a:xfrm>
            <a:off x="457199" y="1657351"/>
            <a:ext cx="6508377" cy="2937272"/>
          </a:xfrm>
          <a:prstGeom prst="rect">
            <a:avLst/>
          </a:prstGeom>
        </p:spPr>
        <p:txBody>
          <a:bodyPr vert="horz" lIns="91438" tIns="45719" rIns="91438" bIns="45719" rtlCol="0">
            <a:normAutofit/>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2"/>
          </p:nvPr>
        </p:nvSpPr>
        <p:spPr>
          <a:xfrm>
            <a:off x="7198659" y="4767264"/>
            <a:ext cx="1752600" cy="273844"/>
          </a:xfrm>
          <a:prstGeom prst="rect">
            <a:avLst/>
          </a:prstGeom>
        </p:spPr>
        <p:txBody>
          <a:bodyPr vert="horz" lIns="91438" tIns="45719" rIns="91438" bIns="45719" rtlCol="0" anchor="ctr"/>
          <a:lstStyle>
            <a:lvl1pPr algn="r">
              <a:defRPr sz="1100" b="1">
                <a:solidFill>
                  <a:schemeClr val="tx2">
                    <a:lumMod val="60000"/>
                    <a:lumOff val="40000"/>
                  </a:schemeClr>
                </a:solidFill>
              </a:defRPr>
            </a:lvl1pPr>
          </a:lstStyle>
          <a:p>
            <a:pPr defTabSz="914378"/>
            <a:fld id="{B1A24CD3-204F-4468-8EE4-28A6668D006A}" type="datetimeFigureOut">
              <a:rPr lang="en-US" smtClean="0">
                <a:solidFill>
                  <a:srgbClr val="333333">
                    <a:lumMod val="60000"/>
                    <a:lumOff val="40000"/>
                  </a:srgbClr>
                </a:solidFill>
                <a:latin typeface="Century Gothic"/>
              </a:rPr>
              <a:pPr defTabSz="914378"/>
              <a:t>05-04-16</a:t>
            </a:fld>
            <a:endParaRPr lang="en-US">
              <a:solidFill>
                <a:srgbClr val="333333">
                  <a:lumMod val="60000"/>
                  <a:lumOff val="40000"/>
                </a:srgbClr>
              </a:solidFill>
              <a:latin typeface="Century Gothic"/>
            </a:endParaRPr>
          </a:p>
        </p:txBody>
      </p:sp>
      <p:sp>
        <p:nvSpPr>
          <p:cNvPr id="5" name="Footer Placeholder 4"/>
          <p:cNvSpPr>
            <a:spLocks noGrp="1"/>
          </p:cNvSpPr>
          <p:nvPr>
            <p:ph type="ftr" sz="quarter" idx="3"/>
          </p:nvPr>
        </p:nvSpPr>
        <p:spPr>
          <a:xfrm>
            <a:off x="174813" y="4767264"/>
            <a:ext cx="6007100" cy="273844"/>
          </a:xfrm>
          <a:prstGeom prst="rect">
            <a:avLst/>
          </a:prstGeom>
        </p:spPr>
        <p:txBody>
          <a:bodyPr vert="horz" lIns="91438" tIns="45719" rIns="91438" bIns="45719" rtlCol="0" anchor="ctr"/>
          <a:lstStyle>
            <a:lvl1pPr algn="l">
              <a:defRPr sz="1100" b="1">
                <a:solidFill>
                  <a:schemeClr val="tx2">
                    <a:lumMod val="60000"/>
                    <a:lumOff val="40000"/>
                  </a:schemeClr>
                </a:solidFill>
              </a:defRPr>
            </a:lvl1pPr>
          </a:lstStyle>
          <a:p>
            <a:pPr defTabSz="914378"/>
            <a:endParaRPr lang="en-US">
              <a:solidFill>
                <a:srgbClr val="333333">
                  <a:lumMod val="60000"/>
                  <a:lumOff val="40000"/>
                </a:srgbClr>
              </a:solidFill>
              <a:latin typeface="Century Gothic"/>
            </a:endParaRPr>
          </a:p>
        </p:txBody>
      </p:sp>
      <p:sp>
        <p:nvSpPr>
          <p:cNvPr id="6" name="Slide Number Placeholder 5"/>
          <p:cNvSpPr>
            <a:spLocks noGrp="1"/>
          </p:cNvSpPr>
          <p:nvPr>
            <p:ph type="sldNum" sz="quarter" idx="4"/>
          </p:nvPr>
        </p:nvSpPr>
        <p:spPr>
          <a:xfrm>
            <a:off x="8256495" y="270762"/>
            <a:ext cx="506506" cy="273844"/>
          </a:xfrm>
          <a:prstGeom prst="rect">
            <a:avLst/>
          </a:prstGeom>
        </p:spPr>
        <p:txBody>
          <a:bodyPr vert="horz" lIns="91438" tIns="45719" rIns="91438" bIns="45719" rtlCol="0" anchor="ctr"/>
          <a:lstStyle>
            <a:lvl1pPr algn="r">
              <a:defRPr sz="2200" b="1">
                <a:solidFill>
                  <a:schemeClr val="bg1"/>
                </a:solidFill>
              </a:defRPr>
            </a:lvl1pPr>
          </a:lstStyle>
          <a:p>
            <a:pPr defTabSz="914378"/>
            <a:fld id="{57AF16DE-A0D5-4438-950F-5B1E159C2C28}" type="slidenum">
              <a:rPr lang="en-US" smtClean="0">
                <a:solidFill>
                  <a:prstClr val="white"/>
                </a:solidFill>
                <a:latin typeface="Century Gothic"/>
              </a:rPr>
              <a:pPr defTabSz="914378"/>
              <a:t>‹nr.›</a:t>
            </a:fld>
            <a:endParaRPr lang="en-US">
              <a:solidFill>
                <a:prstClr val="white"/>
              </a:solidFill>
              <a:latin typeface="Century Gothic"/>
            </a:endParaRPr>
          </a:p>
        </p:txBody>
      </p:sp>
    </p:spTree>
    <p:extLst>
      <p:ext uri="{BB962C8B-B14F-4D97-AF65-F5344CB8AC3E}">
        <p14:creationId xmlns:p14="http://schemas.microsoft.com/office/powerpoint/2010/main" val="5389977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Lst>
  <p:txStyles>
    <p:titleStyle>
      <a:lvl1pPr algn="l" defTabSz="914378" rtl="0" eaLnBrk="1" latinLnBrk="0" hangingPunct="1">
        <a:spcBef>
          <a:spcPct val="0"/>
        </a:spcBef>
        <a:buNone/>
        <a:defRPr sz="3600" kern="1200">
          <a:solidFill>
            <a:schemeClr val="accent1"/>
          </a:solidFill>
          <a:latin typeface="+mj-lt"/>
          <a:ea typeface="+mj-ea"/>
          <a:cs typeface="+mj-cs"/>
        </a:defRPr>
      </a:lvl1pPr>
    </p:titleStyle>
    <p:bodyStyle>
      <a:lvl1pPr marL="228594" indent="-228594" algn="l" defTabSz="914378"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189" indent="-228594" algn="l" defTabSz="914378"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783" indent="-228594" algn="l" defTabSz="914378"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378" indent="-228594" algn="l" defTabSz="914378"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2972" indent="-228594" algn="l" defTabSz="914378"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16" indent="-228594" algn="l" defTabSz="914378"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35" indent="-228594" algn="l" defTabSz="914378"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42" indent="-228594" algn="l" defTabSz="914378"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348" indent="-228594" algn="l" defTabSz="914378"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nl-NL" smtClean="0"/>
              <a:t>Titelstijl van model bewerken</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4" name="Date Placeholder 3"/>
          <p:cNvSpPr>
            <a:spLocks noGrp="1"/>
          </p:cNvSpPr>
          <p:nvPr>
            <p:ph type="dt" sz="half" idx="2"/>
          </p:nvPr>
        </p:nvSpPr>
        <p:spPr>
          <a:xfrm>
            <a:off x="6363350" y="4767264"/>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defTabSz="914400"/>
            <a:fld id="{B0C4986D-6BE9-4264-908F-02DB36FD8D6C}" type="datetime1">
              <a:rPr lang="en-US" smtClean="0">
                <a:solidFill>
                  <a:prstClr val="black">
                    <a:lumMod val="65000"/>
                    <a:lumOff val="35000"/>
                  </a:prstClr>
                </a:solidFill>
              </a:rPr>
              <a:pPr defTabSz="914400"/>
              <a:t>05-04-16</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659168" y="4767264"/>
            <a:ext cx="2847975" cy="273844"/>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defTabSz="914400"/>
            <a:r>
              <a:rPr lang="en-US" smtClean="0">
                <a:solidFill>
                  <a:prstClr val="black">
                    <a:lumMod val="65000"/>
                    <a:lumOff val="35000"/>
                  </a:prstClr>
                </a:solidFill>
              </a:rPr>
              <a:t>Footer Text</a:t>
            </a:r>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543281" y="4767264"/>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defTabSz="914400"/>
            <a:fld id="{BA9B540C-44DA-4F69-89C9-7C84606640D3}" type="slidenum">
              <a:rPr lang="en-US" smtClean="0">
                <a:solidFill>
                  <a:prstClr val="black">
                    <a:lumMod val="65000"/>
                    <a:lumOff val="35000"/>
                  </a:prstClr>
                </a:solidFill>
              </a:rPr>
              <a:pPr defTabSz="914400"/>
              <a:t>‹nr.›</a:t>
            </a:fld>
            <a:endParaRPr lang="en-US" dirty="0">
              <a:solidFill>
                <a:prstClr val="black">
                  <a:lumMod val="65000"/>
                  <a:lumOff val="35000"/>
                </a:prstClr>
              </a:solidFill>
            </a:endParaRPr>
          </a:p>
        </p:txBody>
      </p:sp>
      <p:sp>
        <p:nvSpPr>
          <p:cNvPr id="7" name="Oval 6"/>
          <p:cNvSpPr/>
          <p:nvPr/>
        </p:nvSpPr>
        <p:spPr>
          <a:xfrm>
            <a:off x="8457760" y="4874539"/>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alatino Linotype"/>
            </a:endParaRPr>
          </a:p>
        </p:txBody>
      </p:sp>
      <p:sp>
        <p:nvSpPr>
          <p:cNvPr id="8" name="Oval 7"/>
          <p:cNvSpPr/>
          <p:nvPr/>
        </p:nvSpPr>
        <p:spPr>
          <a:xfrm>
            <a:off x="569119" y="4874539"/>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Palatino Linotype"/>
            </a:endParaRPr>
          </a:p>
        </p:txBody>
      </p:sp>
    </p:spTree>
    <p:extLst>
      <p:ext uri="{BB962C8B-B14F-4D97-AF65-F5344CB8AC3E}">
        <p14:creationId xmlns:p14="http://schemas.microsoft.com/office/powerpoint/2010/main" val="320638280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7" y="80684"/>
            <a:ext cx="8042276" cy="1002717"/>
          </a:xfrm>
          <a:prstGeom prst="rect">
            <a:avLst/>
          </a:prstGeom>
        </p:spPr>
        <p:txBody>
          <a:bodyPr vert="horz" lIns="68579" tIns="34289" rIns="68579" bIns="34289" rtlCol="0" anchor="b" anchorCtr="0">
            <a:noAutofit/>
          </a:bodyPr>
          <a:lstStyle/>
          <a:p>
            <a:r>
              <a:rPr lang="en-US" smtClean="0"/>
              <a:t>Titelstijl van model bewerken</a:t>
            </a:r>
            <a:endParaRPr/>
          </a:p>
        </p:txBody>
      </p:sp>
      <p:sp>
        <p:nvSpPr>
          <p:cNvPr id="3" name="Text Placeholder 2"/>
          <p:cNvSpPr>
            <a:spLocks noGrp="1"/>
          </p:cNvSpPr>
          <p:nvPr>
            <p:ph type="body" idx="1"/>
          </p:nvPr>
        </p:nvSpPr>
        <p:spPr>
          <a:xfrm>
            <a:off x="549277" y="1200151"/>
            <a:ext cx="8042276" cy="3257550"/>
          </a:xfrm>
          <a:prstGeom prst="rect">
            <a:avLst/>
          </a:prstGeom>
        </p:spPr>
        <p:txBody>
          <a:bodyPr vert="horz" lIns="68579" tIns="34289" rIns="68579" bIns="34289" rtlCol="0">
            <a:normAutofit/>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2"/>
          </p:nvPr>
        </p:nvSpPr>
        <p:spPr>
          <a:xfrm>
            <a:off x="5629835" y="4706754"/>
            <a:ext cx="2133600" cy="273844"/>
          </a:xfrm>
          <a:prstGeom prst="rect">
            <a:avLst/>
          </a:prstGeom>
        </p:spPr>
        <p:txBody>
          <a:bodyPr vert="horz" lIns="68579" tIns="34289" rIns="68579" bIns="34289" rtlCol="0" anchor="ctr"/>
          <a:lstStyle>
            <a:lvl1pPr algn="r">
              <a:defRPr sz="900">
                <a:solidFill>
                  <a:schemeClr val="bg1"/>
                </a:solidFill>
              </a:defRPr>
            </a:lvl1pPr>
          </a:lstStyle>
          <a:p>
            <a:pPr defTabSz="685783"/>
            <a:fld id="{018A0608-B70D-42BA-9EC3-A040323C8D56}" type="datetimeFigureOut">
              <a:rPr lang="nl-NL" smtClean="0">
                <a:solidFill>
                  <a:prstClr val="white"/>
                </a:solidFill>
                <a:latin typeface="News Gothic MT"/>
              </a:rPr>
              <a:pPr defTabSz="685783"/>
              <a:t>05-04-16</a:t>
            </a:fld>
            <a:endParaRPr lang="nl-NL">
              <a:solidFill>
                <a:prstClr val="white"/>
              </a:solidFill>
              <a:latin typeface="News Gothic MT"/>
            </a:endParaRPr>
          </a:p>
        </p:txBody>
      </p:sp>
      <p:sp>
        <p:nvSpPr>
          <p:cNvPr id="5" name="Footer Placeholder 4"/>
          <p:cNvSpPr>
            <a:spLocks noGrp="1"/>
          </p:cNvSpPr>
          <p:nvPr>
            <p:ph type="ftr" sz="quarter" idx="3"/>
          </p:nvPr>
        </p:nvSpPr>
        <p:spPr>
          <a:xfrm>
            <a:off x="264460" y="4706754"/>
            <a:ext cx="4840941" cy="273844"/>
          </a:xfrm>
          <a:prstGeom prst="rect">
            <a:avLst/>
          </a:prstGeom>
        </p:spPr>
        <p:txBody>
          <a:bodyPr vert="horz" lIns="68579" tIns="34289" rIns="68579" bIns="34289" rtlCol="0" anchor="ctr"/>
          <a:lstStyle>
            <a:lvl1pPr algn="l">
              <a:defRPr sz="900">
                <a:solidFill>
                  <a:schemeClr val="bg1"/>
                </a:solidFill>
              </a:defRPr>
            </a:lvl1pPr>
          </a:lstStyle>
          <a:p>
            <a:pPr defTabSz="685783"/>
            <a:endParaRPr lang="nl-NL">
              <a:solidFill>
                <a:prstClr val="white"/>
              </a:solidFill>
              <a:latin typeface="News Gothic MT"/>
            </a:endParaRPr>
          </a:p>
        </p:txBody>
      </p:sp>
      <p:sp>
        <p:nvSpPr>
          <p:cNvPr id="6" name="Slide Number Placeholder 5"/>
          <p:cNvSpPr>
            <a:spLocks noGrp="1"/>
          </p:cNvSpPr>
          <p:nvPr>
            <p:ph type="sldNum" sz="quarter" idx="4"/>
          </p:nvPr>
        </p:nvSpPr>
        <p:spPr>
          <a:xfrm>
            <a:off x="7897906" y="4706754"/>
            <a:ext cx="990600" cy="273844"/>
          </a:xfrm>
          <a:prstGeom prst="rect">
            <a:avLst/>
          </a:prstGeom>
        </p:spPr>
        <p:txBody>
          <a:bodyPr vert="horz" lIns="68579" tIns="34289" rIns="68579" bIns="34289" rtlCol="0" anchor="ctr"/>
          <a:lstStyle>
            <a:lvl1pPr algn="r">
              <a:defRPr sz="2700">
                <a:solidFill>
                  <a:schemeClr val="bg1"/>
                </a:solidFill>
              </a:defRPr>
            </a:lvl1pPr>
          </a:lstStyle>
          <a:p>
            <a:pPr defTabSz="685783"/>
            <a:fld id="{2BDA7069-84CB-4585-A6F9-4251AC5841BA}" type="slidenum">
              <a:rPr lang="nl-NL" smtClean="0">
                <a:solidFill>
                  <a:prstClr val="white"/>
                </a:solidFill>
                <a:latin typeface="News Gothic MT"/>
              </a:rPr>
              <a:pPr defTabSz="685783"/>
              <a:t>‹nr.›</a:t>
            </a:fld>
            <a:endParaRPr lang="nl-NL">
              <a:solidFill>
                <a:prstClr val="white"/>
              </a:solidFill>
              <a:latin typeface="News Gothic MT"/>
            </a:endParaRPr>
          </a:p>
        </p:txBody>
      </p:sp>
    </p:spTree>
    <p:extLst>
      <p:ext uri="{BB962C8B-B14F-4D97-AF65-F5344CB8AC3E}">
        <p14:creationId xmlns:p14="http://schemas.microsoft.com/office/powerpoint/2010/main" val="213086563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defTabSz="685783" rtl="0" eaLnBrk="1" latinLnBrk="0" hangingPunct="1">
        <a:spcBef>
          <a:spcPct val="0"/>
        </a:spcBef>
        <a:buNone/>
        <a:defRPr sz="3500" kern="1200">
          <a:solidFill>
            <a:schemeClr val="accent1"/>
          </a:solidFill>
          <a:latin typeface="+mj-lt"/>
          <a:ea typeface="+mj-ea"/>
          <a:cs typeface="+mj-cs"/>
        </a:defRPr>
      </a:lvl1pPr>
    </p:titleStyle>
    <p:bodyStyle>
      <a:lvl1pPr marL="261932" indent="-261932" algn="l" defTabSz="685783" rtl="0" eaLnBrk="1" latinLnBrk="0" hangingPunct="1">
        <a:spcBef>
          <a:spcPts val="15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1pPr>
      <a:lvl2pPr marL="514337" indent="-252407" algn="l" defTabSz="685783" rtl="0" eaLnBrk="1" latinLnBrk="0" hangingPunct="1">
        <a:spcBef>
          <a:spcPts val="450"/>
        </a:spcBef>
        <a:buClr>
          <a:schemeClr val="accent1">
            <a:lumMod val="75000"/>
          </a:schemeClr>
        </a:buClr>
        <a:buSzPct val="110000"/>
        <a:buFont typeface="Wingdings 2" pitchFamily="18" charset="2"/>
        <a:buChar char=""/>
        <a:defRPr sz="1700" kern="1200">
          <a:solidFill>
            <a:schemeClr val="tx1">
              <a:lumMod val="65000"/>
              <a:lumOff val="35000"/>
            </a:schemeClr>
          </a:solidFill>
          <a:latin typeface="+mn-lt"/>
          <a:ea typeface="+mn-ea"/>
          <a:cs typeface="+mn-cs"/>
        </a:defRPr>
      </a:lvl2pPr>
      <a:lvl3pPr marL="726263" indent="-211926" algn="l" defTabSz="685783" rtl="0" eaLnBrk="1" latinLnBrk="0" hangingPunct="1">
        <a:spcBef>
          <a:spcPts val="450"/>
        </a:spcBef>
        <a:buClr>
          <a:schemeClr val="accent1">
            <a:lumMod val="60000"/>
            <a:lumOff val="40000"/>
          </a:schemeClr>
        </a:buClr>
        <a:buSzPct val="110000"/>
        <a:buFont typeface="Wingdings 2" pitchFamily="18" charset="2"/>
        <a:buChar char=""/>
        <a:defRPr sz="1500" kern="1200">
          <a:solidFill>
            <a:schemeClr val="tx1">
              <a:lumMod val="65000"/>
              <a:lumOff val="35000"/>
            </a:schemeClr>
          </a:solidFill>
          <a:latin typeface="+mn-lt"/>
          <a:ea typeface="+mn-ea"/>
          <a:cs typeface="+mn-cs"/>
        </a:defRPr>
      </a:lvl3pPr>
      <a:lvl4pPr marL="947714" indent="-221450" algn="l" defTabSz="685783" rtl="0" eaLnBrk="1" latinLnBrk="0" hangingPunct="1">
        <a:spcBef>
          <a:spcPts val="450"/>
        </a:spcBef>
        <a:buClr>
          <a:schemeClr val="accent1">
            <a:lumMod val="75000"/>
          </a:schemeClr>
        </a:buClr>
        <a:buSzPct val="110000"/>
        <a:buFont typeface="Wingdings 2" pitchFamily="18" charset="2"/>
        <a:buChar char=""/>
        <a:defRPr sz="1400" kern="1200">
          <a:solidFill>
            <a:schemeClr val="tx1">
              <a:lumMod val="65000"/>
              <a:lumOff val="35000"/>
            </a:schemeClr>
          </a:solidFill>
          <a:latin typeface="+mn-lt"/>
          <a:ea typeface="+mn-ea"/>
          <a:cs typeface="+mn-cs"/>
        </a:defRPr>
      </a:lvl4pPr>
      <a:lvl5pPr marL="1159640" indent="-211926" algn="l" defTabSz="685783" rtl="0" eaLnBrk="1" latinLnBrk="0" hangingPunct="1">
        <a:spcBef>
          <a:spcPts val="450"/>
        </a:spcBef>
        <a:buClr>
          <a:schemeClr val="accent1">
            <a:lumMod val="60000"/>
            <a:lumOff val="40000"/>
          </a:schemeClr>
        </a:buClr>
        <a:buSzPct val="110000"/>
        <a:buFont typeface="Wingdings 2" pitchFamily="18" charset="2"/>
        <a:buChar char=""/>
        <a:defRPr sz="1400" kern="1200">
          <a:solidFill>
            <a:schemeClr val="tx1">
              <a:lumMod val="65000"/>
              <a:lumOff val="35000"/>
            </a:schemeClr>
          </a:solidFill>
          <a:latin typeface="+mn-lt"/>
          <a:ea typeface="+mn-ea"/>
          <a:cs typeface="+mn-cs"/>
        </a:defRPr>
      </a:lvl5pPr>
      <a:lvl6pPr marL="1371566" indent="-211926" algn="l" defTabSz="685783" rtl="0" eaLnBrk="1" latinLnBrk="0" hangingPunct="1">
        <a:spcBef>
          <a:spcPct val="20000"/>
        </a:spcBef>
        <a:buClr>
          <a:schemeClr val="accent2"/>
        </a:buClr>
        <a:buSzPct val="110000"/>
        <a:buFont typeface="Wingdings 2" pitchFamily="18" charset="2"/>
        <a:buChar char=""/>
        <a:defRPr lang="en-US" sz="1400" kern="1200" dirty="0" smtClean="0">
          <a:solidFill>
            <a:schemeClr val="tx1">
              <a:lumMod val="65000"/>
              <a:lumOff val="35000"/>
            </a:schemeClr>
          </a:solidFill>
          <a:latin typeface="+mn-lt"/>
          <a:ea typeface="+mn-ea"/>
          <a:cs typeface="+mn-cs"/>
        </a:defRPr>
      </a:lvl6pPr>
      <a:lvl7pPr marL="1588254" indent="-211926" algn="l" defTabSz="685783" rtl="0" eaLnBrk="1" latinLnBrk="0" hangingPunct="1">
        <a:spcBef>
          <a:spcPct val="20000"/>
        </a:spcBef>
        <a:buClr>
          <a:schemeClr val="accent1">
            <a:lumMod val="60000"/>
            <a:lumOff val="40000"/>
          </a:schemeClr>
        </a:buClr>
        <a:buSzPct val="110000"/>
        <a:buFont typeface="Wingdings 2" pitchFamily="18" charset="2"/>
        <a:buChar char=""/>
        <a:defRPr lang="en-US" sz="1400" kern="1200" dirty="0" smtClean="0">
          <a:solidFill>
            <a:schemeClr val="tx1">
              <a:lumMod val="65000"/>
              <a:lumOff val="35000"/>
            </a:schemeClr>
          </a:solidFill>
          <a:latin typeface="+mn-lt"/>
          <a:ea typeface="+mn-ea"/>
          <a:cs typeface="+mn-cs"/>
        </a:defRPr>
      </a:lvl7pPr>
      <a:lvl8pPr marL="1798990" indent="-211926" algn="l" defTabSz="685783" rtl="0" eaLnBrk="1" latinLnBrk="0" hangingPunct="1">
        <a:spcBef>
          <a:spcPct val="20000"/>
        </a:spcBef>
        <a:buClr>
          <a:schemeClr val="accent2"/>
        </a:buClr>
        <a:buSzPct val="110000"/>
        <a:buFont typeface="Wingdings 2" pitchFamily="18" charset="2"/>
        <a:buChar char=""/>
        <a:defRPr lang="en-US" sz="1400" kern="1200" dirty="0" smtClean="0">
          <a:solidFill>
            <a:schemeClr val="tx1">
              <a:lumMod val="65000"/>
              <a:lumOff val="35000"/>
            </a:schemeClr>
          </a:solidFill>
          <a:latin typeface="+mn-lt"/>
          <a:ea typeface="+mn-ea"/>
          <a:cs typeface="+mn-cs"/>
        </a:defRPr>
      </a:lvl8pPr>
      <a:lvl9pPr marL="2016869" indent="-211926" algn="l" defTabSz="685783" rtl="0" eaLnBrk="1" latinLnBrk="0" hangingPunct="1">
        <a:spcBef>
          <a:spcPct val="20000"/>
        </a:spcBef>
        <a:buClr>
          <a:schemeClr val="accent1">
            <a:lumMod val="60000"/>
            <a:lumOff val="40000"/>
          </a:schemeClr>
        </a:buClr>
        <a:buSzPct val="110000"/>
        <a:buFont typeface="Wingdings 2" pitchFamily="18" charset="2"/>
        <a:buChar char=""/>
        <a:defRPr lang="en-US" sz="1400" kern="1200" dirty="0">
          <a:solidFill>
            <a:schemeClr val="tx1">
              <a:lumMod val="65000"/>
              <a:lumOff val="35000"/>
            </a:schemeClr>
          </a:solidFill>
          <a:latin typeface="+mn-lt"/>
          <a:ea typeface="+mn-ea"/>
          <a:cs typeface="+mn-cs"/>
        </a:defRPr>
      </a:lvl9pPr>
    </p:bodyStyle>
    <p:otherStyle>
      <a:defPPr>
        <a:defRPr/>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2F409C8-33F1-504C-B658-37B5196969F3}" type="datetimeFigureOut">
              <a:rPr lang="nl-NL" smtClean="0">
                <a:solidFill>
                  <a:prstClr val="black">
                    <a:tint val="75000"/>
                  </a:prstClr>
                </a:solidFill>
                <a:latin typeface="Calibri"/>
              </a:rPr>
              <a:pPr defTabSz="457200"/>
              <a:t>05-04-16</a:t>
            </a:fld>
            <a:endParaRPr lang="nl-NL">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nl-NL">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A41A5B0-D79B-2847-AA86-EF0569CD9359}" type="slidenum">
              <a:rPr lang="nl-NL" smtClean="0">
                <a:solidFill>
                  <a:prstClr val="black">
                    <a:tint val="75000"/>
                  </a:prstClr>
                </a:solidFill>
                <a:latin typeface="Calibri"/>
              </a:rPr>
              <a:pPr defTabSz="457200"/>
              <a:t>‹nr.›</a:t>
            </a:fld>
            <a:endParaRPr lang="nl-NL">
              <a:solidFill>
                <a:prstClr val="black">
                  <a:tint val="75000"/>
                </a:prstClr>
              </a:solidFill>
              <a:latin typeface="Calibri"/>
            </a:endParaRPr>
          </a:p>
        </p:txBody>
      </p:sp>
    </p:spTree>
    <p:extLst>
      <p:ext uri="{BB962C8B-B14F-4D97-AF65-F5344CB8AC3E}">
        <p14:creationId xmlns:p14="http://schemas.microsoft.com/office/powerpoint/2010/main" val="384070546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7" y="80684"/>
            <a:ext cx="8042276" cy="1002717"/>
          </a:xfrm>
          <a:prstGeom prst="rect">
            <a:avLst/>
          </a:prstGeom>
        </p:spPr>
        <p:txBody>
          <a:bodyPr vert="horz" lIns="68573" tIns="34289" rIns="68573" bIns="34289" rtlCol="0" anchor="b" anchorCtr="0">
            <a:noAutofit/>
          </a:bodyPr>
          <a:lstStyle/>
          <a:p>
            <a:r>
              <a:rPr lang="en-US" smtClean="0"/>
              <a:t>Titelstijl van model bewerken</a:t>
            </a:r>
            <a:endParaRPr/>
          </a:p>
        </p:txBody>
      </p:sp>
      <p:sp>
        <p:nvSpPr>
          <p:cNvPr id="3" name="Text Placeholder 2"/>
          <p:cNvSpPr>
            <a:spLocks noGrp="1"/>
          </p:cNvSpPr>
          <p:nvPr>
            <p:ph type="body" idx="1"/>
          </p:nvPr>
        </p:nvSpPr>
        <p:spPr>
          <a:xfrm>
            <a:off x="549277" y="1200151"/>
            <a:ext cx="8042276" cy="3257550"/>
          </a:xfrm>
          <a:prstGeom prst="rect">
            <a:avLst/>
          </a:prstGeom>
        </p:spPr>
        <p:txBody>
          <a:bodyPr vert="horz" lIns="68573" tIns="34289" rIns="68573" bIns="34289" rtlCol="0">
            <a:normAutofit/>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endParaRPr dirty="0"/>
          </a:p>
        </p:txBody>
      </p:sp>
      <p:sp>
        <p:nvSpPr>
          <p:cNvPr id="4" name="Date Placeholder 3"/>
          <p:cNvSpPr>
            <a:spLocks noGrp="1"/>
          </p:cNvSpPr>
          <p:nvPr>
            <p:ph type="dt" sz="half" idx="2"/>
          </p:nvPr>
        </p:nvSpPr>
        <p:spPr>
          <a:xfrm>
            <a:off x="5629835" y="4706754"/>
            <a:ext cx="2133600" cy="273844"/>
          </a:xfrm>
          <a:prstGeom prst="rect">
            <a:avLst/>
          </a:prstGeom>
        </p:spPr>
        <p:txBody>
          <a:bodyPr vert="horz" lIns="68573" tIns="34289" rIns="68573" bIns="34289" rtlCol="0" anchor="ctr"/>
          <a:lstStyle>
            <a:lvl1pPr algn="r">
              <a:defRPr sz="900">
                <a:solidFill>
                  <a:schemeClr val="bg1"/>
                </a:solidFill>
              </a:defRPr>
            </a:lvl1pPr>
          </a:lstStyle>
          <a:p>
            <a:pPr defTabSz="685715"/>
            <a:fld id="{018A0608-B70D-42BA-9EC3-A040323C8D56}" type="datetimeFigureOut">
              <a:rPr lang="nl-NL" smtClean="0">
                <a:solidFill>
                  <a:prstClr val="white"/>
                </a:solidFill>
                <a:latin typeface="News Gothic MT"/>
              </a:rPr>
              <a:pPr defTabSz="685715"/>
              <a:t>05-04-16</a:t>
            </a:fld>
            <a:endParaRPr lang="nl-NL">
              <a:solidFill>
                <a:prstClr val="white"/>
              </a:solidFill>
              <a:latin typeface="News Gothic MT"/>
            </a:endParaRPr>
          </a:p>
        </p:txBody>
      </p:sp>
      <p:sp>
        <p:nvSpPr>
          <p:cNvPr id="5" name="Footer Placeholder 4"/>
          <p:cNvSpPr>
            <a:spLocks noGrp="1"/>
          </p:cNvSpPr>
          <p:nvPr>
            <p:ph type="ftr" sz="quarter" idx="3"/>
          </p:nvPr>
        </p:nvSpPr>
        <p:spPr>
          <a:xfrm>
            <a:off x="264458" y="4706754"/>
            <a:ext cx="4840941" cy="273844"/>
          </a:xfrm>
          <a:prstGeom prst="rect">
            <a:avLst/>
          </a:prstGeom>
        </p:spPr>
        <p:txBody>
          <a:bodyPr vert="horz" lIns="68573" tIns="34289" rIns="68573" bIns="34289" rtlCol="0" anchor="ctr"/>
          <a:lstStyle>
            <a:lvl1pPr algn="l">
              <a:defRPr sz="900">
                <a:solidFill>
                  <a:schemeClr val="bg1"/>
                </a:solidFill>
              </a:defRPr>
            </a:lvl1pPr>
          </a:lstStyle>
          <a:p>
            <a:pPr defTabSz="685715"/>
            <a:endParaRPr lang="nl-NL">
              <a:solidFill>
                <a:prstClr val="white"/>
              </a:solidFill>
              <a:latin typeface="News Gothic MT"/>
            </a:endParaRPr>
          </a:p>
        </p:txBody>
      </p:sp>
      <p:sp>
        <p:nvSpPr>
          <p:cNvPr id="6" name="Slide Number Placeholder 5"/>
          <p:cNvSpPr>
            <a:spLocks noGrp="1"/>
          </p:cNvSpPr>
          <p:nvPr>
            <p:ph type="sldNum" sz="quarter" idx="4"/>
          </p:nvPr>
        </p:nvSpPr>
        <p:spPr>
          <a:xfrm>
            <a:off x="7897906" y="4706754"/>
            <a:ext cx="990600" cy="273844"/>
          </a:xfrm>
          <a:prstGeom prst="rect">
            <a:avLst/>
          </a:prstGeom>
        </p:spPr>
        <p:txBody>
          <a:bodyPr vert="horz" lIns="68573" tIns="34289" rIns="68573" bIns="34289" rtlCol="0" anchor="ctr"/>
          <a:lstStyle>
            <a:lvl1pPr algn="r">
              <a:defRPr sz="2700">
                <a:solidFill>
                  <a:schemeClr val="bg1"/>
                </a:solidFill>
              </a:defRPr>
            </a:lvl1pPr>
          </a:lstStyle>
          <a:p>
            <a:pPr defTabSz="685715"/>
            <a:fld id="{2BDA7069-84CB-4585-A6F9-4251AC5841BA}" type="slidenum">
              <a:rPr lang="nl-NL" smtClean="0">
                <a:solidFill>
                  <a:prstClr val="white"/>
                </a:solidFill>
                <a:latin typeface="News Gothic MT"/>
              </a:rPr>
              <a:pPr defTabSz="685715"/>
              <a:t>‹nr.›</a:t>
            </a:fld>
            <a:endParaRPr lang="nl-NL">
              <a:solidFill>
                <a:prstClr val="white"/>
              </a:solidFill>
              <a:latin typeface="News Gothic MT"/>
            </a:endParaRPr>
          </a:p>
        </p:txBody>
      </p:sp>
    </p:spTree>
    <p:extLst>
      <p:ext uri="{BB962C8B-B14F-4D97-AF65-F5344CB8AC3E}">
        <p14:creationId xmlns:p14="http://schemas.microsoft.com/office/powerpoint/2010/main" val="30716806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defTabSz="685715" rtl="0" eaLnBrk="1" latinLnBrk="0" hangingPunct="1">
        <a:spcBef>
          <a:spcPct val="0"/>
        </a:spcBef>
        <a:buNone/>
        <a:defRPr sz="3500" kern="1200">
          <a:solidFill>
            <a:schemeClr val="accent1"/>
          </a:solidFill>
          <a:latin typeface="+mj-lt"/>
          <a:ea typeface="+mj-ea"/>
          <a:cs typeface="+mj-cs"/>
        </a:defRPr>
      </a:lvl1pPr>
    </p:titleStyle>
    <p:bodyStyle>
      <a:lvl1pPr marL="261908" indent="-261908" algn="l" defTabSz="685715" rtl="0" eaLnBrk="1" latinLnBrk="0" hangingPunct="1">
        <a:spcBef>
          <a:spcPts val="15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1pPr>
      <a:lvl2pPr marL="514289" indent="-252383" algn="l" defTabSz="685715" rtl="0" eaLnBrk="1" latinLnBrk="0" hangingPunct="1">
        <a:spcBef>
          <a:spcPts val="450"/>
        </a:spcBef>
        <a:buClr>
          <a:schemeClr val="accent1">
            <a:lumMod val="75000"/>
          </a:schemeClr>
        </a:buClr>
        <a:buSzPct val="110000"/>
        <a:buFont typeface="Wingdings 2" pitchFamily="18" charset="2"/>
        <a:buChar char=""/>
        <a:defRPr sz="1700" kern="1200">
          <a:solidFill>
            <a:schemeClr val="tx1">
              <a:lumMod val="65000"/>
              <a:lumOff val="35000"/>
            </a:schemeClr>
          </a:solidFill>
          <a:latin typeface="+mn-lt"/>
          <a:ea typeface="+mn-ea"/>
          <a:cs typeface="+mn-cs"/>
        </a:defRPr>
      </a:lvl2pPr>
      <a:lvl3pPr marL="726191" indent="-211906" algn="l" defTabSz="685715" rtl="0" eaLnBrk="1" latinLnBrk="0" hangingPunct="1">
        <a:spcBef>
          <a:spcPts val="450"/>
        </a:spcBef>
        <a:buClr>
          <a:schemeClr val="accent1">
            <a:lumMod val="60000"/>
            <a:lumOff val="40000"/>
          </a:schemeClr>
        </a:buClr>
        <a:buSzPct val="110000"/>
        <a:buFont typeface="Wingdings 2" pitchFamily="18" charset="2"/>
        <a:buChar char=""/>
        <a:defRPr sz="1500" kern="1200">
          <a:solidFill>
            <a:schemeClr val="tx1">
              <a:lumMod val="65000"/>
              <a:lumOff val="35000"/>
            </a:schemeClr>
          </a:solidFill>
          <a:latin typeface="+mn-lt"/>
          <a:ea typeface="+mn-ea"/>
          <a:cs typeface="+mn-cs"/>
        </a:defRPr>
      </a:lvl3pPr>
      <a:lvl4pPr marL="947618" indent="-221426" algn="l" defTabSz="685715" rtl="0" eaLnBrk="1" latinLnBrk="0" hangingPunct="1">
        <a:spcBef>
          <a:spcPts val="450"/>
        </a:spcBef>
        <a:buClr>
          <a:schemeClr val="accent1">
            <a:lumMod val="75000"/>
          </a:schemeClr>
        </a:buClr>
        <a:buSzPct val="110000"/>
        <a:buFont typeface="Wingdings 2" pitchFamily="18" charset="2"/>
        <a:buChar char=""/>
        <a:defRPr sz="1400" kern="1200">
          <a:solidFill>
            <a:schemeClr val="tx1">
              <a:lumMod val="65000"/>
              <a:lumOff val="35000"/>
            </a:schemeClr>
          </a:solidFill>
          <a:latin typeface="+mn-lt"/>
          <a:ea typeface="+mn-ea"/>
          <a:cs typeface="+mn-cs"/>
        </a:defRPr>
      </a:lvl4pPr>
      <a:lvl5pPr marL="1159524" indent="-211906" algn="l" defTabSz="685715" rtl="0" eaLnBrk="1" latinLnBrk="0" hangingPunct="1">
        <a:spcBef>
          <a:spcPts val="450"/>
        </a:spcBef>
        <a:buClr>
          <a:schemeClr val="accent1">
            <a:lumMod val="60000"/>
            <a:lumOff val="40000"/>
          </a:schemeClr>
        </a:buClr>
        <a:buSzPct val="110000"/>
        <a:buFont typeface="Wingdings 2" pitchFamily="18" charset="2"/>
        <a:buChar char=""/>
        <a:defRPr sz="1400" kern="1200">
          <a:solidFill>
            <a:schemeClr val="tx1">
              <a:lumMod val="65000"/>
              <a:lumOff val="35000"/>
            </a:schemeClr>
          </a:solidFill>
          <a:latin typeface="+mn-lt"/>
          <a:ea typeface="+mn-ea"/>
          <a:cs typeface="+mn-cs"/>
        </a:defRPr>
      </a:lvl5pPr>
      <a:lvl6pPr marL="1371430" indent="-211906" algn="l" defTabSz="685715" rtl="0" eaLnBrk="1" latinLnBrk="0" hangingPunct="1">
        <a:spcBef>
          <a:spcPct val="20000"/>
        </a:spcBef>
        <a:buClr>
          <a:schemeClr val="accent2"/>
        </a:buClr>
        <a:buSzPct val="110000"/>
        <a:buFont typeface="Wingdings 2" pitchFamily="18" charset="2"/>
        <a:buChar char=""/>
        <a:defRPr lang="en-US" sz="1400" kern="1200" dirty="0" smtClean="0">
          <a:solidFill>
            <a:schemeClr val="tx1">
              <a:lumMod val="65000"/>
              <a:lumOff val="35000"/>
            </a:schemeClr>
          </a:solidFill>
          <a:latin typeface="+mn-lt"/>
          <a:ea typeface="+mn-ea"/>
          <a:cs typeface="+mn-cs"/>
        </a:defRPr>
      </a:lvl6pPr>
      <a:lvl7pPr marL="1588097" indent="-211906" algn="l" defTabSz="685715" rtl="0" eaLnBrk="1" latinLnBrk="0" hangingPunct="1">
        <a:spcBef>
          <a:spcPct val="20000"/>
        </a:spcBef>
        <a:buClr>
          <a:schemeClr val="accent1">
            <a:lumMod val="60000"/>
            <a:lumOff val="40000"/>
          </a:schemeClr>
        </a:buClr>
        <a:buSzPct val="110000"/>
        <a:buFont typeface="Wingdings 2" pitchFamily="18" charset="2"/>
        <a:buChar char=""/>
        <a:defRPr lang="en-US" sz="1400" kern="1200" dirty="0" smtClean="0">
          <a:solidFill>
            <a:schemeClr val="tx1">
              <a:lumMod val="65000"/>
              <a:lumOff val="35000"/>
            </a:schemeClr>
          </a:solidFill>
          <a:latin typeface="+mn-lt"/>
          <a:ea typeface="+mn-ea"/>
          <a:cs typeface="+mn-cs"/>
        </a:defRPr>
      </a:lvl7pPr>
      <a:lvl8pPr marL="1798810" indent="-211906" algn="l" defTabSz="685715" rtl="0" eaLnBrk="1" latinLnBrk="0" hangingPunct="1">
        <a:spcBef>
          <a:spcPct val="20000"/>
        </a:spcBef>
        <a:buClr>
          <a:schemeClr val="accent2"/>
        </a:buClr>
        <a:buSzPct val="110000"/>
        <a:buFont typeface="Wingdings 2" pitchFamily="18" charset="2"/>
        <a:buChar char=""/>
        <a:defRPr lang="en-US" sz="1400" kern="1200" dirty="0" smtClean="0">
          <a:solidFill>
            <a:schemeClr val="tx1">
              <a:lumMod val="65000"/>
              <a:lumOff val="35000"/>
            </a:schemeClr>
          </a:solidFill>
          <a:latin typeface="+mn-lt"/>
          <a:ea typeface="+mn-ea"/>
          <a:cs typeface="+mn-cs"/>
        </a:defRPr>
      </a:lvl8pPr>
      <a:lvl9pPr marL="2016665" indent="-211906" algn="l" defTabSz="685715" rtl="0" eaLnBrk="1" latinLnBrk="0" hangingPunct="1">
        <a:spcBef>
          <a:spcPct val="20000"/>
        </a:spcBef>
        <a:buClr>
          <a:schemeClr val="accent1">
            <a:lumMod val="60000"/>
            <a:lumOff val="40000"/>
          </a:schemeClr>
        </a:buClr>
        <a:buSzPct val="110000"/>
        <a:buFont typeface="Wingdings 2" pitchFamily="18" charset="2"/>
        <a:buChar char=""/>
        <a:defRPr lang="en-US" sz="1400" kern="1200" dirty="0">
          <a:solidFill>
            <a:schemeClr val="tx1">
              <a:lumMod val="65000"/>
              <a:lumOff val="35000"/>
            </a:schemeClr>
          </a:solidFill>
          <a:latin typeface="+mn-lt"/>
          <a:ea typeface="+mn-ea"/>
          <a:cs typeface="+mn-cs"/>
        </a:defRPr>
      </a:lvl9pPr>
    </p:bodyStyle>
    <p:otherStyle>
      <a:defPPr>
        <a:defRPr/>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emf"/><Relationship Id="rId1" Type="http://schemas.openxmlformats.org/officeDocument/2006/relationships/slideLayout" Target="../slideLayouts/slideLayout93.xml"/><Relationship Id="rId2"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8.jpeg"/><Relationship Id="rId3"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9.emf"/><Relationship Id="rId1" Type="http://schemas.openxmlformats.org/officeDocument/2006/relationships/slideLayout" Target="../slideLayouts/slideLayout40.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3.emf"/><Relationship Id="rId3" Type="http://schemas.openxmlformats.org/officeDocument/2006/relationships/image" Target="../media/image29.emf"/></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40.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0.jpeg"/><Relationship Id="rId3"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emf"/><Relationship Id="rId1" Type="http://schemas.openxmlformats.org/officeDocument/2006/relationships/slideLayout" Target="../slideLayouts/slideLayout8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emf"/><Relationship Id="rId1" Type="http://schemas.openxmlformats.org/officeDocument/2006/relationships/slideLayout" Target="../slideLayouts/slideLayout8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13.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12.png"/><Relationship Id="rId3" Type="http://schemas.openxmlformats.org/officeDocument/2006/relationships/image" Target="../media/image1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p:txBody>
          <a:bodyPr/>
          <a:lstStyle/>
          <a:p>
            <a:r>
              <a:rPr lang="nl-NL" dirty="0" smtClean="0">
                <a:solidFill>
                  <a:srgbClr val="52C2E7"/>
                </a:solidFill>
              </a:rPr>
              <a:t>Altijd in ontwikkeling</a:t>
            </a:r>
          </a:p>
          <a:p>
            <a:r>
              <a:rPr lang="nl-NL" dirty="0" smtClean="0">
                <a:solidFill>
                  <a:srgbClr val="52C2E7"/>
                </a:solidFill>
              </a:rPr>
              <a:t>Altijd in verbinding</a:t>
            </a:r>
            <a:endParaRPr lang="nl-NL" dirty="0">
              <a:solidFill>
                <a:srgbClr val="52C2E7"/>
              </a:solidFill>
            </a:endParaRPr>
          </a:p>
        </p:txBody>
      </p:sp>
      <p:pic>
        <p:nvPicPr>
          <p:cNvPr id="5" name="Afbeelding 4" descr="logo_SVOL_L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574" y="1161594"/>
            <a:ext cx="6713623" cy="1732548"/>
          </a:xfrm>
          <a:prstGeom prst="rect">
            <a:avLst/>
          </a:prstGeom>
        </p:spPr>
      </p:pic>
    </p:spTree>
    <p:extLst>
      <p:ext uri="{BB962C8B-B14F-4D97-AF65-F5344CB8AC3E}">
        <p14:creationId xmlns:p14="http://schemas.microsoft.com/office/powerpoint/2010/main" val="3082675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smtClean="0"/>
              <a:t>Wat verstaan wij onder Identiteit?</a:t>
            </a:r>
            <a:endParaRPr lang="nl-NL" dirty="0"/>
          </a:p>
        </p:txBody>
      </p:sp>
      <p:sp>
        <p:nvSpPr>
          <p:cNvPr id="6" name="Tijdelijke aanduiding voor inhoud 5"/>
          <p:cNvSpPr>
            <a:spLocks noGrp="1"/>
          </p:cNvSpPr>
          <p:nvPr>
            <p:ph idx="1"/>
          </p:nvPr>
        </p:nvSpPr>
        <p:spPr/>
        <p:txBody>
          <a:bodyPr/>
          <a:lstStyle/>
          <a:p>
            <a:pPr marL="0" indent="0">
              <a:buNone/>
            </a:pPr>
            <a:r>
              <a:rPr lang="nl-NL" dirty="0" smtClean="0"/>
              <a:t>Als </a:t>
            </a:r>
            <a:r>
              <a:rPr lang="nl-NL" dirty="0"/>
              <a:t>wij praten over Identiteit dan hebben wij het over </a:t>
            </a:r>
            <a:r>
              <a:rPr lang="nl-NL" dirty="0" smtClean="0"/>
              <a:t>Identiteit </a:t>
            </a:r>
            <a:r>
              <a:rPr lang="nl-NL" dirty="0"/>
              <a:t>van de twee clusters in een brede betekenis.</a:t>
            </a:r>
          </a:p>
          <a:p>
            <a:pPr marL="0" indent="0">
              <a:buNone/>
            </a:pPr>
            <a:r>
              <a:rPr lang="nl-NL" dirty="0" smtClean="0"/>
              <a:t>Daaronder vallen:</a:t>
            </a:r>
          </a:p>
          <a:p>
            <a:pPr marL="0" indent="0">
              <a:buNone/>
            </a:pPr>
            <a:r>
              <a:rPr lang="nl-NL" dirty="0" smtClean="0"/>
              <a:t>- aandacht </a:t>
            </a:r>
            <a:r>
              <a:rPr lang="nl-NL" dirty="0"/>
              <a:t>voor religie, </a:t>
            </a:r>
            <a:endParaRPr lang="nl-NL" dirty="0" smtClean="0"/>
          </a:p>
          <a:p>
            <a:pPr marL="0" indent="0">
              <a:buNone/>
            </a:pPr>
            <a:r>
              <a:rPr lang="nl-NL" dirty="0" smtClean="0"/>
              <a:t>- zingevingsvraagstukken</a:t>
            </a:r>
            <a:r>
              <a:rPr lang="nl-NL" dirty="0"/>
              <a:t>, </a:t>
            </a:r>
            <a:endParaRPr lang="nl-NL" dirty="0" smtClean="0"/>
          </a:p>
          <a:p>
            <a:pPr marL="0" indent="0">
              <a:buNone/>
            </a:pPr>
            <a:r>
              <a:rPr lang="nl-NL" dirty="0" smtClean="0"/>
              <a:t>- sociale </a:t>
            </a:r>
            <a:r>
              <a:rPr lang="nl-NL" dirty="0"/>
              <a:t>vaardigheden </a:t>
            </a:r>
            <a:endParaRPr lang="nl-NL" dirty="0" smtClean="0"/>
          </a:p>
          <a:p>
            <a:pPr marL="0" indent="0">
              <a:buNone/>
            </a:pPr>
            <a:r>
              <a:rPr lang="nl-NL" dirty="0" smtClean="0"/>
              <a:t>- en </a:t>
            </a:r>
            <a:r>
              <a:rPr lang="nl-NL" dirty="0"/>
              <a:t>burgerschapskunde.</a:t>
            </a:r>
          </a:p>
          <a:p>
            <a:endParaRPr lang="nl-NL" dirty="0"/>
          </a:p>
        </p:txBody>
      </p:sp>
      <p:pic>
        <p:nvPicPr>
          <p:cNvPr id="7" name="Afbeelding 6"/>
          <p:cNvPicPr>
            <a:picLocks noChangeAspect="1"/>
          </p:cNvPicPr>
          <p:nvPr/>
        </p:nvPicPr>
        <p:blipFill>
          <a:blip r:embed="rId2"/>
          <a:stretch>
            <a:fillRect/>
          </a:stretch>
        </p:blipFill>
        <p:spPr>
          <a:xfrm>
            <a:off x="5988474" y="2377455"/>
            <a:ext cx="2264506" cy="1698380"/>
          </a:xfrm>
          <a:prstGeom prst="rect">
            <a:avLst/>
          </a:prstGeom>
        </p:spPr>
      </p:pic>
      <p:pic>
        <p:nvPicPr>
          <p:cNvPr id="8" name="Afbeelding 7"/>
          <p:cNvPicPr>
            <a:picLocks noChangeAspect="1"/>
          </p:cNvPicPr>
          <p:nvPr/>
        </p:nvPicPr>
        <p:blipFill>
          <a:blip r:embed="rId3"/>
          <a:stretch>
            <a:fillRect/>
          </a:stretch>
        </p:blipFill>
        <p:spPr>
          <a:xfrm>
            <a:off x="3611560" y="2381092"/>
            <a:ext cx="2259659" cy="1694744"/>
          </a:xfrm>
          <a:prstGeom prst="rect">
            <a:avLst/>
          </a:prstGeom>
        </p:spPr>
      </p:pic>
    </p:spTree>
    <p:extLst>
      <p:ext uri="{BB962C8B-B14F-4D97-AF65-F5344CB8AC3E}">
        <p14:creationId xmlns:p14="http://schemas.microsoft.com/office/powerpoint/2010/main" val="39990201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72885"/>
            <a:ext cx="7886700" cy="994172"/>
          </a:xfrm>
        </p:spPr>
        <p:txBody>
          <a:bodyPr/>
          <a:lstStyle/>
          <a:p>
            <a:r>
              <a:rPr lang="nl-NL" b="1" dirty="0" smtClean="0"/>
              <a:t>Identiteit </a:t>
            </a:r>
            <a:r>
              <a:rPr lang="nl-NL" b="1" dirty="0"/>
              <a:t>op de lessentabel</a:t>
            </a:r>
            <a:endParaRPr lang="nl-NL" dirty="0"/>
          </a:p>
        </p:txBody>
      </p:sp>
      <p:sp>
        <p:nvSpPr>
          <p:cNvPr id="3" name="Tijdelijke aanduiding voor inhoud 2"/>
          <p:cNvSpPr>
            <a:spLocks noGrp="1"/>
          </p:cNvSpPr>
          <p:nvPr>
            <p:ph idx="1"/>
          </p:nvPr>
        </p:nvSpPr>
        <p:spPr>
          <a:xfrm>
            <a:off x="891100" y="747589"/>
            <a:ext cx="8132552" cy="2806010"/>
          </a:xfrm>
        </p:spPr>
        <p:txBody>
          <a:bodyPr>
            <a:normAutofit/>
          </a:bodyPr>
          <a:lstStyle/>
          <a:p>
            <a:endParaRPr lang="nl-NL" dirty="0" smtClean="0"/>
          </a:p>
          <a:p>
            <a:endParaRPr lang="nl-NL" dirty="0"/>
          </a:p>
          <a:p>
            <a:endParaRPr lang="nl-NL" dirty="0" smtClean="0"/>
          </a:p>
          <a:p>
            <a:r>
              <a:rPr lang="nl-NL" dirty="0" smtClean="0"/>
              <a:t>Werken met een verplicht basiscurriculum en keuzedelen</a:t>
            </a:r>
          </a:p>
          <a:p>
            <a:r>
              <a:rPr lang="nl-NL" dirty="0" smtClean="0"/>
              <a:t>Voorstel: Leergebied </a:t>
            </a:r>
            <a:r>
              <a:rPr lang="nl-NL" b="1" dirty="0" smtClean="0"/>
              <a:t>“Mensvorming”</a:t>
            </a:r>
            <a:endParaRPr lang="nl-NL" b="1" dirty="0"/>
          </a:p>
        </p:txBody>
      </p:sp>
      <p:pic>
        <p:nvPicPr>
          <p:cNvPr id="5" name="Afbeelding 4" descr="2_visual_ID_sv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057" y="3123486"/>
            <a:ext cx="6060062" cy="2020021"/>
          </a:xfrm>
          <a:prstGeom prst="rect">
            <a:avLst/>
          </a:prstGeom>
        </p:spPr>
      </p:pic>
    </p:spTree>
    <p:extLst>
      <p:ext uri="{BB962C8B-B14F-4D97-AF65-F5344CB8AC3E}">
        <p14:creationId xmlns:p14="http://schemas.microsoft.com/office/powerpoint/2010/main" val="27247134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Activiteiten</a:t>
            </a:r>
            <a:endParaRPr lang="nl-NL" dirty="0"/>
          </a:p>
        </p:txBody>
      </p:sp>
      <p:sp>
        <p:nvSpPr>
          <p:cNvPr id="4" name="Tijdelijke aanduiding voor inhoud 3"/>
          <p:cNvSpPr>
            <a:spLocks noGrp="1"/>
          </p:cNvSpPr>
          <p:nvPr>
            <p:ph idx="1"/>
          </p:nvPr>
        </p:nvSpPr>
        <p:spPr/>
        <p:txBody>
          <a:bodyPr/>
          <a:lstStyle/>
          <a:p>
            <a:pPr algn="ctr"/>
            <a:r>
              <a:rPr lang="nl-NL" dirty="0" smtClean="0"/>
              <a:t>Lesvervangend, naschools en </a:t>
            </a:r>
            <a:r>
              <a:rPr lang="nl-NL" dirty="0" err="1" smtClean="0"/>
              <a:t>interscholair</a:t>
            </a:r>
            <a:endParaRPr lang="nl-NL" dirty="0"/>
          </a:p>
        </p:txBody>
      </p:sp>
      <p:pic>
        <p:nvPicPr>
          <p:cNvPr id="6" name="Afbeelding 5" descr="foto-ldv-roma-e-gl-italstudio-0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78517">
            <a:off x="6489325" y="2386138"/>
            <a:ext cx="2316674" cy="1546379"/>
          </a:xfrm>
          <a:prstGeom prst="rect">
            <a:avLst/>
          </a:prstGeom>
        </p:spPr>
      </p:pic>
      <p:pic>
        <p:nvPicPr>
          <p:cNvPr id="7" name="Afbeelding 6" descr="295-K-dans-in-Fantas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641" y="1807252"/>
            <a:ext cx="2143325" cy="1428883"/>
          </a:xfrm>
          <a:prstGeom prst="rect">
            <a:avLst/>
          </a:prstGeom>
        </p:spPr>
      </p:pic>
      <p:pic>
        <p:nvPicPr>
          <p:cNvPr id="8" name="Afbeelding 7" descr="1280X720img-high138900239036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7126">
            <a:off x="426239" y="2130116"/>
            <a:ext cx="2676221" cy="1506551"/>
          </a:xfrm>
          <a:prstGeom prst="rect">
            <a:avLst/>
          </a:prstGeom>
        </p:spPr>
      </p:pic>
      <p:pic>
        <p:nvPicPr>
          <p:cNvPr id="9" name="Afbeelding 8" descr="foto_1382622012_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878" y="3409844"/>
            <a:ext cx="2065760" cy="1549320"/>
          </a:xfrm>
          <a:prstGeom prst="rect">
            <a:avLst/>
          </a:prstGeom>
        </p:spPr>
      </p:pic>
      <p:pic>
        <p:nvPicPr>
          <p:cNvPr id="10" name="Afbeelding 9" descr="logo_SVOL_LC.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513" y="122455"/>
            <a:ext cx="2066925" cy="533400"/>
          </a:xfrm>
          <a:prstGeom prst="rect">
            <a:avLst/>
          </a:prstGeom>
        </p:spPr>
      </p:pic>
    </p:spTree>
    <p:extLst>
      <p:ext uri="{BB962C8B-B14F-4D97-AF65-F5344CB8AC3E}">
        <p14:creationId xmlns:p14="http://schemas.microsoft.com/office/powerpoint/2010/main" val="19645006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670" y="1186703"/>
            <a:ext cx="8042276" cy="1002717"/>
          </a:xfrm>
        </p:spPr>
        <p:txBody>
          <a:bodyPr>
            <a:normAutofit fontScale="90000"/>
          </a:bodyPr>
          <a:lstStyle/>
          <a:p>
            <a:r>
              <a:rPr lang="nl-NL" sz="2700" dirty="0"/>
              <a:t>Uitgangspunten bij aandacht voor identiteit in de twee clusters:</a:t>
            </a:r>
            <a:br>
              <a:rPr lang="nl-NL" sz="2700" dirty="0"/>
            </a:br>
            <a:r>
              <a:rPr lang="nl-NL" b="1" dirty="0"/>
              <a:t> </a:t>
            </a:r>
            <a:r>
              <a:rPr lang="nl-NL" b="1" dirty="0" smtClean="0"/>
              <a:t>“</a:t>
            </a:r>
            <a:r>
              <a:rPr lang="nl-NL" b="1" dirty="0"/>
              <a:t>Zo doen</a:t>
            </a:r>
            <a:r>
              <a:rPr lang="nl-NL" b="1" dirty="0" smtClean="0"/>
              <a:t> wij dat hier”</a:t>
            </a:r>
            <a:endParaRPr lang="nl-NL" b="1" dirty="0"/>
          </a:p>
        </p:txBody>
      </p:sp>
      <p:sp>
        <p:nvSpPr>
          <p:cNvPr id="3" name="Tijdelijke aanduiding voor inhoud 2"/>
          <p:cNvSpPr>
            <a:spLocks noGrp="1"/>
          </p:cNvSpPr>
          <p:nvPr>
            <p:ph idx="1"/>
          </p:nvPr>
        </p:nvSpPr>
        <p:spPr>
          <a:xfrm>
            <a:off x="498064" y="2756771"/>
            <a:ext cx="8042276" cy="3257550"/>
          </a:xfrm>
        </p:spPr>
        <p:txBody>
          <a:bodyPr>
            <a:normAutofit/>
          </a:bodyPr>
          <a:lstStyle/>
          <a:p>
            <a:pPr lvl="0"/>
            <a:r>
              <a:rPr lang="nl-NL" dirty="0"/>
              <a:t>Er is aandacht voor verschillen en </a:t>
            </a:r>
            <a:r>
              <a:rPr lang="nl-NL" dirty="0" smtClean="0"/>
              <a:t>overeenkomsten (bijvoorbeeld ten aanzien van religie, geaardheid, levensovertuiging) </a:t>
            </a:r>
            <a:r>
              <a:rPr lang="nl-NL" dirty="0"/>
              <a:t>tussen leerlingen/ouders en medewerkers binnen en buiten de lessen. </a:t>
            </a:r>
            <a:endParaRPr lang="nl-NL" dirty="0" smtClean="0"/>
          </a:p>
          <a:p>
            <a:pPr lvl="0" algn="just"/>
            <a:r>
              <a:rPr lang="nl-NL" dirty="0" smtClean="0"/>
              <a:t>Elkaar </a:t>
            </a:r>
            <a:r>
              <a:rPr lang="nl-NL" dirty="0"/>
              <a:t>begrijpen en begrip (leren) </a:t>
            </a:r>
            <a:r>
              <a:rPr lang="nl-NL" dirty="0" smtClean="0"/>
              <a:t>hebben </a:t>
            </a:r>
            <a:r>
              <a:rPr lang="nl-NL" dirty="0"/>
              <a:t>voor </a:t>
            </a:r>
            <a:r>
              <a:rPr lang="nl-NL" dirty="0" smtClean="0"/>
              <a:t>elkaar, voor </a:t>
            </a:r>
            <a:r>
              <a:rPr lang="nl-NL" dirty="0"/>
              <a:t>ieders eigenheid, is hierbij belangrijk</a:t>
            </a:r>
            <a:r>
              <a:rPr lang="nl-NL" dirty="0" smtClean="0"/>
              <a:t>. </a:t>
            </a:r>
            <a:r>
              <a:rPr lang="nl-NL" dirty="0"/>
              <a:t/>
            </a:r>
            <a:br>
              <a:rPr lang="nl-NL" dirty="0"/>
            </a:br>
            <a:endParaRPr lang="nl-NL" dirty="0"/>
          </a:p>
          <a:p>
            <a:pPr marL="0" indent="0">
              <a:buNone/>
            </a:pPr>
            <a:endParaRPr lang="nl-NL" dirty="0"/>
          </a:p>
        </p:txBody>
      </p:sp>
    </p:spTree>
    <p:extLst>
      <p:ext uri="{BB962C8B-B14F-4D97-AF65-F5344CB8AC3E}">
        <p14:creationId xmlns:p14="http://schemas.microsoft.com/office/powerpoint/2010/main" val="15673947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Borging Identiteit in beide clusters</a:t>
            </a:r>
            <a:endParaRPr lang="nl-NL" dirty="0"/>
          </a:p>
        </p:txBody>
      </p:sp>
      <p:sp>
        <p:nvSpPr>
          <p:cNvPr id="3" name="Tijdelijke aanduiding voor inhoud 2"/>
          <p:cNvSpPr>
            <a:spLocks noGrp="1"/>
          </p:cNvSpPr>
          <p:nvPr>
            <p:ph idx="1"/>
          </p:nvPr>
        </p:nvSpPr>
        <p:spPr/>
        <p:txBody>
          <a:bodyPr>
            <a:normAutofit fontScale="92500" lnSpcReduction="20000"/>
          </a:bodyPr>
          <a:lstStyle/>
          <a:p>
            <a:r>
              <a:rPr lang="nl-NL" b="1" dirty="0" smtClean="0"/>
              <a:t>Commissie </a:t>
            </a:r>
            <a:r>
              <a:rPr lang="nl-NL" b="1" dirty="0"/>
              <a:t>“Identiteit</a:t>
            </a:r>
            <a:r>
              <a:rPr lang="nl-NL" b="1" dirty="0" smtClean="0"/>
              <a:t>”</a:t>
            </a:r>
          </a:p>
          <a:p>
            <a:r>
              <a:rPr lang="nl-NL" dirty="0" smtClean="0"/>
              <a:t>uit </a:t>
            </a:r>
            <a:r>
              <a:rPr lang="nl-NL" dirty="0"/>
              <a:t>beide </a:t>
            </a:r>
            <a:r>
              <a:rPr lang="nl-NL" dirty="0" smtClean="0"/>
              <a:t>clusters zullen:</a:t>
            </a:r>
          </a:p>
          <a:p>
            <a:pPr marL="0" indent="0">
              <a:buNone/>
            </a:pPr>
            <a:r>
              <a:rPr lang="nl-NL" dirty="0"/>
              <a:t> </a:t>
            </a:r>
            <a:r>
              <a:rPr lang="nl-NL" dirty="0" smtClean="0"/>
              <a:t>  * </a:t>
            </a:r>
            <a:r>
              <a:rPr lang="nl-NL" dirty="0"/>
              <a:t>een ouder, </a:t>
            </a:r>
            <a:endParaRPr lang="nl-NL" dirty="0" smtClean="0"/>
          </a:p>
          <a:p>
            <a:pPr marL="0" indent="0">
              <a:buNone/>
            </a:pPr>
            <a:r>
              <a:rPr lang="nl-NL" dirty="0"/>
              <a:t> </a:t>
            </a:r>
            <a:r>
              <a:rPr lang="nl-NL" dirty="0" smtClean="0"/>
              <a:t>  * een </a:t>
            </a:r>
            <a:r>
              <a:rPr lang="nl-NL" dirty="0"/>
              <a:t>leerling, </a:t>
            </a:r>
            <a:endParaRPr lang="nl-NL" dirty="0" smtClean="0"/>
          </a:p>
          <a:p>
            <a:pPr marL="0" indent="0">
              <a:buNone/>
            </a:pPr>
            <a:r>
              <a:rPr lang="nl-NL" dirty="0"/>
              <a:t> </a:t>
            </a:r>
            <a:r>
              <a:rPr lang="nl-NL" dirty="0" smtClean="0"/>
              <a:t>  * een </a:t>
            </a:r>
            <a:r>
              <a:rPr lang="nl-NL" dirty="0"/>
              <a:t>medewerker, </a:t>
            </a:r>
            <a:endParaRPr lang="nl-NL" dirty="0" smtClean="0"/>
          </a:p>
          <a:p>
            <a:pPr marL="0" indent="0">
              <a:buNone/>
            </a:pPr>
            <a:r>
              <a:rPr lang="nl-NL" dirty="0"/>
              <a:t> </a:t>
            </a:r>
            <a:r>
              <a:rPr lang="nl-NL" dirty="0" smtClean="0"/>
              <a:t>  * iemand </a:t>
            </a:r>
            <a:r>
              <a:rPr lang="nl-NL" dirty="0"/>
              <a:t>uit de schoolleiding en </a:t>
            </a:r>
            <a:endParaRPr lang="nl-NL" dirty="0" smtClean="0"/>
          </a:p>
          <a:p>
            <a:pPr marL="0" indent="0">
              <a:buNone/>
            </a:pPr>
            <a:r>
              <a:rPr lang="nl-NL" dirty="0"/>
              <a:t> </a:t>
            </a:r>
            <a:r>
              <a:rPr lang="nl-NL" dirty="0" smtClean="0"/>
              <a:t>  * een </a:t>
            </a:r>
            <a:r>
              <a:rPr lang="nl-NL" dirty="0"/>
              <a:t>vertegenwoordiger van het leergebied Mensvorming </a:t>
            </a:r>
            <a:endParaRPr lang="nl-NL" dirty="0" smtClean="0"/>
          </a:p>
          <a:p>
            <a:pPr marL="0" indent="0">
              <a:buNone/>
            </a:pPr>
            <a:r>
              <a:rPr lang="nl-NL" dirty="0" smtClean="0"/>
              <a:t>      plaatsnemen.</a:t>
            </a:r>
          </a:p>
          <a:p>
            <a:endParaRPr lang="nl-NL" dirty="0"/>
          </a:p>
        </p:txBody>
      </p:sp>
    </p:spTree>
    <p:extLst>
      <p:ext uri="{BB962C8B-B14F-4D97-AF65-F5344CB8AC3E}">
        <p14:creationId xmlns:p14="http://schemas.microsoft.com/office/powerpoint/2010/main" val="26893648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smtClean="0"/>
              <a:t>Citaat uit advies platform 2032</a:t>
            </a:r>
            <a:endParaRPr lang="nl-NL" dirty="0"/>
          </a:p>
        </p:txBody>
      </p:sp>
      <p:sp>
        <p:nvSpPr>
          <p:cNvPr id="6" name="Tijdelijke aanduiding voor inhoud 5"/>
          <p:cNvSpPr>
            <a:spLocks noGrp="1"/>
          </p:cNvSpPr>
          <p:nvPr>
            <p:ph idx="1"/>
          </p:nvPr>
        </p:nvSpPr>
        <p:spPr/>
        <p:txBody>
          <a:bodyPr>
            <a:normAutofit/>
          </a:bodyPr>
          <a:lstStyle/>
          <a:p>
            <a:endParaRPr lang="nl-NL" dirty="0"/>
          </a:p>
          <a:p>
            <a:pPr marL="0" indent="0">
              <a:buNone/>
            </a:pPr>
            <a:r>
              <a:rPr lang="nl-NL" b="1" i="1" dirty="0" smtClean="0"/>
              <a:t>“Leerlingen </a:t>
            </a:r>
            <a:r>
              <a:rPr lang="nl-NL" b="1" i="1" dirty="0"/>
              <a:t>leren omgaan met vrijheid en verantwoordelijkheid en over de grenzen heen te kijken. </a:t>
            </a:r>
            <a:endParaRPr lang="nl-NL" dirty="0"/>
          </a:p>
          <a:p>
            <a:pPr marL="0" indent="0">
              <a:buNone/>
            </a:pPr>
            <a:r>
              <a:rPr lang="nl-NL" i="1" dirty="0" smtClean="0"/>
              <a:t>Het </a:t>
            </a:r>
            <a:r>
              <a:rPr lang="nl-NL" i="1" dirty="0"/>
              <a:t>onderwijs van de toekomst besteedt niet alleen aandacht aan de waarden van de Nederlandse samenleving en het voortbestaan van de rechtsstaat. Het brengt leerlingen ook sociale vaardigheden bij, evenals kennis van en begrip voor andere culturen. In het toekomstige onderwijs ligt de nadruk meer dan nu op leren deelnemen aan de democratische samenleving en respect voor elkaar </a:t>
            </a:r>
            <a:r>
              <a:rPr lang="nl-NL" i="1" dirty="0" smtClean="0"/>
              <a:t>hebben.“</a:t>
            </a:r>
            <a:endParaRPr lang="nl-NL" dirty="0"/>
          </a:p>
        </p:txBody>
      </p:sp>
    </p:spTree>
    <p:extLst>
      <p:ext uri="{BB962C8B-B14F-4D97-AF65-F5344CB8AC3E}">
        <p14:creationId xmlns:p14="http://schemas.microsoft.com/office/powerpoint/2010/main" val="33988928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Video</a:t>
            </a:r>
            <a:endParaRPr lang="nl-NL" dirty="0"/>
          </a:p>
        </p:txBody>
      </p:sp>
      <p:sp>
        <p:nvSpPr>
          <p:cNvPr id="3" name="Subtitel 2"/>
          <p:cNvSpPr>
            <a:spLocks noGrp="1"/>
          </p:cNvSpPr>
          <p:nvPr>
            <p:ph type="subTitle" idx="1"/>
          </p:nvPr>
        </p:nvSpPr>
        <p:spPr/>
        <p:txBody>
          <a:bodyPr/>
          <a:lstStyle/>
          <a:p>
            <a:r>
              <a:rPr lang="nl-NL" dirty="0" smtClean="0"/>
              <a:t>Een korte animatie over de structuur van de nieuwe clusters</a:t>
            </a:r>
            <a:endParaRPr lang="nl-NL" dirty="0"/>
          </a:p>
        </p:txBody>
      </p:sp>
    </p:spTree>
    <p:extLst>
      <p:ext uri="{BB962C8B-B14F-4D97-AF65-F5344CB8AC3E}">
        <p14:creationId xmlns:p14="http://schemas.microsoft.com/office/powerpoint/2010/main" val="398898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12523" y="393215"/>
            <a:ext cx="5829300" cy="1409363"/>
          </a:xfrm>
        </p:spPr>
        <p:txBody>
          <a:bodyPr/>
          <a:lstStyle/>
          <a:p>
            <a:pPr algn="l"/>
            <a:r>
              <a:rPr lang="nl-NL" b="1" dirty="0" smtClean="0"/>
              <a:t>VMBO Lelystad</a:t>
            </a:r>
            <a:endParaRPr lang="nl-NL" b="1" dirty="0"/>
          </a:p>
        </p:txBody>
      </p:sp>
      <p:pic>
        <p:nvPicPr>
          <p:cNvPr id="11" name="Afbeelding 10"/>
          <p:cNvPicPr/>
          <p:nvPr/>
        </p:nvPicPr>
        <p:blipFill>
          <a:blip r:embed="rId2">
            <a:extLst>
              <a:ext uri="{28A0092B-C50C-407E-A947-70E740481C1C}">
                <a14:useLocalDpi xmlns:a14="http://schemas.microsoft.com/office/drawing/2010/main" val="0"/>
              </a:ext>
            </a:extLst>
          </a:blip>
          <a:srcRect/>
          <a:stretch>
            <a:fillRect/>
          </a:stretch>
        </p:blipFill>
        <p:spPr bwMode="auto">
          <a:xfrm>
            <a:off x="3827176" y="1930047"/>
            <a:ext cx="4671536" cy="3052505"/>
          </a:xfrm>
          <a:prstGeom prst="rect">
            <a:avLst/>
          </a:prstGeom>
          <a:noFill/>
        </p:spPr>
      </p:pic>
      <p:sp>
        <p:nvSpPr>
          <p:cNvPr id="6" name="Titel 1"/>
          <p:cNvSpPr txBox="1">
            <a:spLocks/>
          </p:cNvSpPr>
          <p:nvPr/>
        </p:nvSpPr>
        <p:spPr>
          <a:xfrm>
            <a:off x="646601" y="1582306"/>
            <a:ext cx="5829300" cy="1409363"/>
          </a:xfrm>
          <a:prstGeom prst="rect">
            <a:avLst/>
          </a:prstGeom>
        </p:spPr>
        <p:txBody>
          <a:bodyPr vert="horz" lIns="68577" tIns="34289" rIns="68577" bIns="34289"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nl-NL" sz="1800" b="1" dirty="0">
                <a:solidFill>
                  <a:srgbClr val="90C226"/>
                </a:solidFill>
                <a:latin typeface="Trebuchet MS"/>
              </a:rPr>
              <a:t>	Voor elke leerling een </a:t>
            </a:r>
          </a:p>
          <a:p>
            <a:pPr algn="l"/>
            <a:r>
              <a:rPr lang="nl-NL" sz="1800" b="1" dirty="0">
                <a:solidFill>
                  <a:srgbClr val="90C226"/>
                </a:solidFill>
                <a:latin typeface="Trebuchet MS"/>
              </a:rPr>
              <a:t>	goede leerroute</a:t>
            </a:r>
          </a:p>
        </p:txBody>
      </p:sp>
    </p:spTree>
    <p:extLst>
      <p:ext uri="{BB962C8B-B14F-4D97-AF65-F5344CB8AC3E}">
        <p14:creationId xmlns:p14="http://schemas.microsoft.com/office/powerpoint/2010/main" val="25140717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flipH="1">
            <a:off x="512206" y="1963539"/>
            <a:ext cx="6655059" cy="715578"/>
          </a:xfrm>
          <a:prstGeom prst="rect">
            <a:avLst/>
          </a:prstGeom>
          <a:noFill/>
        </p:spPr>
        <p:txBody>
          <a:bodyPr wrap="square" lIns="68570" tIns="34289" rIns="68570" bIns="34289" rtlCol="0">
            <a:spAutoFit/>
          </a:bodyPr>
          <a:lstStyle/>
          <a:p>
            <a:pPr marL="342830" indent="-342830" defTabSz="685664">
              <a:buFont typeface="Arial" panose="020B0604020202020204" pitchFamily="34" charset="0"/>
              <a:buChar char="•"/>
            </a:pPr>
            <a:r>
              <a:rPr lang="nl-NL" sz="2100" dirty="0">
                <a:solidFill>
                  <a:prstClr val="black"/>
                </a:solidFill>
                <a:latin typeface="Trebuchet MS"/>
              </a:rPr>
              <a:t>Voor elke leerling een goede leerroute  </a:t>
            </a:r>
          </a:p>
          <a:p>
            <a:pPr defTabSz="685664"/>
            <a:r>
              <a:rPr lang="nl-NL" sz="2100" dirty="0">
                <a:solidFill>
                  <a:prstClr val="black"/>
                </a:solidFill>
                <a:latin typeface="Trebuchet MS"/>
              </a:rPr>
              <a:t>    		kansarme leerlingen bestaan niet</a:t>
            </a:r>
          </a:p>
        </p:txBody>
      </p:sp>
      <p:sp>
        <p:nvSpPr>
          <p:cNvPr id="5" name="Tekstvak 4"/>
          <p:cNvSpPr txBox="1"/>
          <p:nvPr/>
        </p:nvSpPr>
        <p:spPr>
          <a:xfrm>
            <a:off x="573538" y="2928433"/>
            <a:ext cx="8460743" cy="715578"/>
          </a:xfrm>
          <a:prstGeom prst="rect">
            <a:avLst/>
          </a:prstGeom>
          <a:noFill/>
        </p:spPr>
        <p:txBody>
          <a:bodyPr wrap="square" lIns="68570" tIns="34289" rIns="68570" bIns="34289" rtlCol="0">
            <a:spAutoFit/>
          </a:bodyPr>
          <a:lstStyle/>
          <a:p>
            <a:pPr marL="342830" indent="-342830" defTabSz="685664">
              <a:buFont typeface="Arial" panose="020B0604020202020204" pitchFamily="34" charset="0"/>
              <a:buChar char="•"/>
            </a:pPr>
            <a:r>
              <a:rPr lang="nl-NL" sz="2100" dirty="0">
                <a:solidFill>
                  <a:prstClr val="black"/>
                </a:solidFill>
                <a:latin typeface="Trebuchet MS"/>
              </a:rPr>
              <a:t>Leren door doen en denken  </a:t>
            </a:r>
          </a:p>
          <a:p>
            <a:pPr defTabSz="685664"/>
            <a:r>
              <a:rPr lang="nl-NL" sz="2100" dirty="0">
                <a:solidFill>
                  <a:prstClr val="black"/>
                </a:solidFill>
                <a:latin typeface="Trebuchet MS"/>
              </a:rPr>
              <a:t>    		de beroepenwereld als uitdagende leeromgeving</a:t>
            </a:r>
          </a:p>
        </p:txBody>
      </p:sp>
      <p:sp>
        <p:nvSpPr>
          <p:cNvPr id="6" name="Tekstvak 5"/>
          <p:cNvSpPr txBox="1"/>
          <p:nvPr/>
        </p:nvSpPr>
        <p:spPr>
          <a:xfrm>
            <a:off x="573529" y="3810828"/>
            <a:ext cx="6422702" cy="715578"/>
          </a:xfrm>
          <a:prstGeom prst="rect">
            <a:avLst/>
          </a:prstGeom>
          <a:noFill/>
        </p:spPr>
        <p:txBody>
          <a:bodyPr wrap="square" lIns="68570" tIns="34289" rIns="68570" bIns="34289" rtlCol="0">
            <a:spAutoFit/>
          </a:bodyPr>
          <a:lstStyle/>
          <a:p>
            <a:pPr marL="342830" indent="-342830" defTabSz="685664">
              <a:buFont typeface="Arial" panose="020B0604020202020204" pitchFamily="34" charset="0"/>
              <a:buChar char="•"/>
            </a:pPr>
            <a:r>
              <a:rPr lang="nl-NL" sz="2100" dirty="0">
                <a:solidFill>
                  <a:prstClr val="black"/>
                </a:solidFill>
                <a:latin typeface="Trebuchet MS"/>
              </a:rPr>
              <a:t>Leren met ruggengraat  </a:t>
            </a:r>
          </a:p>
          <a:p>
            <a:pPr defTabSz="685664"/>
            <a:r>
              <a:rPr lang="nl-NL" sz="2100" dirty="0">
                <a:solidFill>
                  <a:prstClr val="black"/>
                </a:solidFill>
                <a:latin typeface="Trebuchet MS"/>
              </a:rPr>
              <a:t>     		zonder inspanning geen succes</a:t>
            </a:r>
          </a:p>
        </p:txBody>
      </p:sp>
      <p:sp>
        <p:nvSpPr>
          <p:cNvPr id="7" name="AutoShape 2" descr="Afbeeldingsresultaat voor leerroute"/>
          <p:cNvSpPr>
            <a:spLocks noChangeAspect="1" noChangeArrowheads="1"/>
          </p:cNvSpPr>
          <p:nvPr/>
        </p:nvSpPr>
        <p:spPr bwMode="auto">
          <a:xfrm>
            <a:off x="-23813" y="-10239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70" tIns="34289" rIns="68570" bIns="34289" numCol="1" anchor="t" anchorCtr="0" compatLnSpc="1">
            <a:prstTxWarp prst="textNoShape">
              <a:avLst/>
            </a:prstTxWarp>
          </a:bodyPr>
          <a:lstStyle/>
          <a:p>
            <a:pPr defTabSz="685664"/>
            <a:endParaRPr lang="nl-NL">
              <a:solidFill>
                <a:prstClr val="black"/>
              </a:solidFill>
              <a:latin typeface="Trebuchet MS"/>
            </a:endParaRPr>
          </a:p>
        </p:txBody>
      </p:sp>
      <p:pic>
        <p:nvPicPr>
          <p:cNvPr id="9" name="Afbeelding 8"/>
          <p:cNvPicPr>
            <a:picLocks noChangeAspect="1"/>
          </p:cNvPicPr>
          <p:nvPr/>
        </p:nvPicPr>
        <p:blipFill>
          <a:blip r:embed="rId2"/>
          <a:stretch>
            <a:fillRect/>
          </a:stretch>
        </p:blipFill>
        <p:spPr>
          <a:xfrm>
            <a:off x="5349251" y="126207"/>
            <a:ext cx="3499679" cy="1766602"/>
          </a:xfrm>
          <a:prstGeom prst="rect">
            <a:avLst/>
          </a:prstGeom>
        </p:spPr>
      </p:pic>
      <p:sp>
        <p:nvSpPr>
          <p:cNvPr id="2" name="Tekstvak 1"/>
          <p:cNvSpPr txBox="1"/>
          <p:nvPr/>
        </p:nvSpPr>
        <p:spPr>
          <a:xfrm>
            <a:off x="668287" y="300917"/>
            <a:ext cx="4996431" cy="530913"/>
          </a:xfrm>
          <a:prstGeom prst="rect">
            <a:avLst/>
          </a:prstGeom>
          <a:noFill/>
        </p:spPr>
        <p:txBody>
          <a:bodyPr wrap="square" lIns="68570" tIns="34289" rIns="68570" bIns="34289" rtlCol="0">
            <a:spAutoFit/>
          </a:bodyPr>
          <a:lstStyle/>
          <a:p>
            <a:pPr defTabSz="685664"/>
            <a:r>
              <a:rPr lang="en-US" sz="3000" b="1" dirty="0">
                <a:solidFill>
                  <a:prstClr val="black"/>
                </a:solidFill>
                <a:latin typeface="Trebuchet MS"/>
              </a:rPr>
              <a:t>‘</a:t>
            </a:r>
            <a:r>
              <a:rPr lang="en-US" sz="3000" b="1" dirty="0" err="1">
                <a:solidFill>
                  <a:prstClr val="black"/>
                </a:solidFill>
                <a:latin typeface="Trebuchet MS"/>
              </a:rPr>
              <a:t>Ergens</a:t>
            </a:r>
            <a:r>
              <a:rPr lang="en-US" sz="3000" b="1" dirty="0">
                <a:solidFill>
                  <a:prstClr val="black"/>
                </a:solidFill>
                <a:latin typeface="Trebuchet MS"/>
              </a:rPr>
              <a:t> </a:t>
            </a:r>
            <a:r>
              <a:rPr lang="en-US" sz="3000" b="1" dirty="0" err="1">
                <a:solidFill>
                  <a:prstClr val="black"/>
                </a:solidFill>
                <a:latin typeface="Trebuchet MS"/>
              </a:rPr>
              <a:t>goed</a:t>
            </a:r>
            <a:r>
              <a:rPr lang="en-US" sz="3000" b="1" dirty="0">
                <a:solidFill>
                  <a:prstClr val="black"/>
                </a:solidFill>
                <a:latin typeface="Trebuchet MS"/>
              </a:rPr>
              <a:t> in </a:t>
            </a:r>
            <a:r>
              <a:rPr lang="en-US" sz="3000" b="1" dirty="0" err="1">
                <a:solidFill>
                  <a:prstClr val="black"/>
                </a:solidFill>
                <a:latin typeface="Trebuchet MS"/>
              </a:rPr>
              <a:t>worden</a:t>
            </a:r>
            <a:r>
              <a:rPr lang="en-US" sz="3000" b="1" dirty="0">
                <a:solidFill>
                  <a:prstClr val="black"/>
                </a:solidFill>
                <a:latin typeface="Trebuchet MS"/>
              </a:rPr>
              <a:t>’</a:t>
            </a:r>
          </a:p>
        </p:txBody>
      </p:sp>
      <p:cxnSp>
        <p:nvCxnSpPr>
          <p:cNvPr id="21" name="Rechte verbindingslijn met pijl 20"/>
          <p:cNvCxnSpPr/>
          <p:nvPr/>
        </p:nvCxnSpPr>
        <p:spPr>
          <a:xfrm>
            <a:off x="1261872" y="2559907"/>
            <a:ext cx="566928"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Rechte verbindingslijn met pijl 22"/>
          <p:cNvCxnSpPr/>
          <p:nvPr/>
        </p:nvCxnSpPr>
        <p:spPr>
          <a:xfrm>
            <a:off x="1296951" y="3479292"/>
            <a:ext cx="566928"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Rechte verbindingslijn met pijl 23"/>
          <p:cNvCxnSpPr/>
          <p:nvPr/>
        </p:nvCxnSpPr>
        <p:spPr>
          <a:xfrm>
            <a:off x="1296951" y="4384548"/>
            <a:ext cx="566928"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2" name="Tekstvak 11"/>
          <p:cNvSpPr txBox="1"/>
          <p:nvPr/>
        </p:nvSpPr>
        <p:spPr>
          <a:xfrm>
            <a:off x="668212" y="1288746"/>
            <a:ext cx="4996431" cy="438580"/>
          </a:xfrm>
          <a:prstGeom prst="rect">
            <a:avLst/>
          </a:prstGeom>
          <a:noFill/>
        </p:spPr>
        <p:txBody>
          <a:bodyPr wrap="square" lIns="68570" tIns="34289" rIns="68570" bIns="34289" rtlCol="0">
            <a:spAutoFit/>
          </a:bodyPr>
          <a:lstStyle/>
          <a:p>
            <a:pPr defTabSz="685664"/>
            <a:r>
              <a:rPr lang="en-US" sz="2400" b="1" dirty="0" err="1">
                <a:solidFill>
                  <a:prstClr val="black"/>
                </a:solidFill>
                <a:latin typeface="Trebuchet MS"/>
              </a:rPr>
              <a:t>Drie</a:t>
            </a:r>
            <a:r>
              <a:rPr lang="en-US" sz="2400" b="1" dirty="0">
                <a:solidFill>
                  <a:prstClr val="black"/>
                </a:solidFill>
                <a:latin typeface="Trebuchet MS"/>
              </a:rPr>
              <a:t> </a:t>
            </a:r>
            <a:r>
              <a:rPr lang="en-US" sz="2400" b="1" dirty="0" err="1">
                <a:solidFill>
                  <a:prstClr val="black"/>
                </a:solidFill>
                <a:latin typeface="Trebuchet MS"/>
              </a:rPr>
              <a:t>pijlers</a:t>
            </a:r>
            <a:r>
              <a:rPr lang="en-US" sz="2400" b="1" dirty="0">
                <a:solidFill>
                  <a:prstClr val="black"/>
                </a:solidFill>
                <a:latin typeface="Trebuchet MS"/>
              </a:rPr>
              <a:t>:</a:t>
            </a:r>
            <a:endParaRPr lang="en-US" sz="3000" b="1" dirty="0">
              <a:solidFill>
                <a:prstClr val="black"/>
              </a:solidFill>
              <a:latin typeface="Trebuchet MS"/>
            </a:endParaRPr>
          </a:p>
        </p:txBody>
      </p:sp>
    </p:spTree>
    <p:extLst>
      <p:ext uri="{BB962C8B-B14F-4D97-AF65-F5344CB8AC3E}">
        <p14:creationId xmlns:p14="http://schemas.microsoft.com/office/powerpoint/2010/main" val="4173010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21899CA7-5BB9-46BC-96C1-6220E222E28F" descr="5AEB0D33-8369-4AAC-9A51-3FC69B3C6EAD@zals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994" y="1057276"/>
            <a:ext cx="7608094"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544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Waarom</a:t>
            </a:r>
            <a:endParaRPr lang="nl-NL" dirty="0"/>
          </a:p>
        </p:txBody>
      </p:sp>
      <p:sp>
        <p:nvSpPr>
          <p:cNvPr id="3" name="Tijdelijke aanduiding voor inhoud 2"/>
          <p:cNvSpPr>
            <a:spLocks noGrp="1"/>
          </p:cNvSpPr>
          <p:nvPr>
            <p:ph idx="1"/>
          </p:nvPr>
        </p:nvSpPr>
        <p:spPr/>
        <p:txBody>
          <a:bodyPr>
            <a:noAutofit/>
          </a:bodyPr>
          <a:lstStyle/>
          <a:p>
            <a:r>
              <a:rPr lang="nl-NL" sz="2200" dirty="0"/>
              <a:t>Wisselende populariteit brengt continuïteit in gevaar</a:t>
            </a:r>
          </a:p>
          <a:p>
            <a:r>
              <a:rPr lang="nl-NL" sz="2200" dirty="0"/>
              <a:t>Meer keuzes realiseren voor leerlingen en medewerkers</a:t>
            </a:r>
          </a:p>
          <a:p>
            <a:r>
              <a:rPr lang="nl-NL" sz="2200" dirty="0"/>
              <a:t>Betere aansluiting op het vervolgonderwijs</a:t>
            </a:r>
          </a:p>
          <a:p>
            <a:r>
              <a:rPr lang="nl-NL" sz="2200" dirty="0"/>
              <a:t>Betere aansluiting op de arbeidsmarkt</a:t>
            </a:r>
          </a:p>
          <a:p>
            <a:r>
              <a:rPr lang="nl-NL" sz="2200" dirty="0"/>
              <a:t>Verdere verbetering van de kwaliteit van het onderwijs</a:t>
            </a:r>
          </a:p>
          <a:p>
            <a:r>
              <a:rPr lang="nl-NL" sz="2200" dirty="0"/>
              <a:t>Inbedding passend onderwijs </a:t>
            </a:r>
          </a:p>
          <a:p>
            <a:r>
              <a:rPr lang="nl-NL" sz="2200" dirty="0"/>
              <a:t>Specialisten, geen generalisten</a:t>
            </a:r>
          </a:p>
          <a:p>
            <a:r>
              <a:rPr lang="nl-NL" sz="2200" dirty="0"/>
              <a:t>Krachten bundelen</a:t>
            </a:r>
          </a:p>
          <a:p>
            <a:r>
              <a:rPr lang="nl-NL" sz="2200" dirty="0"/>
              <a:t>Financiën op orde houden</a:t>
            </a:r>
          </a:p>
        </p:txBody>
      </p:sp>
    </p:spTree>
    <p:extLst>
      <p:ext uri="{BB962C8B-B14F-4D97-AF65-F5344CB8AC3E}">
        <p14:creationId xmlns:p14="http://schemas.microsoft.com/office/powerpoint/2010/main" val="20972542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lk 2"/>
          <p:cNvSpPr/>
          <p:nvPr/>
        </p:nvSpPr>
        <p:spPr>
          <a:xfrm>
            <a:off x="1583641" y="1727579"/>
            <a:ext cx="4478563" cy="1975314"/>
          </a:xfrm>
          <a:prstGeom prst="clou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r>
              <a:rPr lang="nl-NL" dirty="0">
                <a:solidFill>
                  <a:prstClr val="black"/>
                </a:solidFill>
                <a:latin typeface="Trebuchet MS"/>
              </a:rPr>
              <a:t>Kleinschalig en persoonlijk</a:t>
            </a:r>
          </a:p>
        </p:txBody>
      </p:sp>
      <p:sp>
        <p:nvSpPr>
          <p:cNvPr id="6" name="Titel 5"/>
          <p:cNvSpPr>
            <a:spLocks noGrp="1"/>
          </p:cNvSpPr>
          <p:nvPr>
            <p:ph type="title"/>
          </p:nvPr>
        </p:nvSpPr>
        <p:spPr/>
        <p:txBody>
          <a:bodyPr/>
          <a:lstStyle/>
          <a:p>
            <a:endParaRPr lang="nl-NL" dirty="0"/>
          </a:p>
        </p:txBody>
      </p:sp>
    </p:spTree>
    <p:extLst>
      <p:ext uri="{BB962C8B-B14F-4D97-AF65-F5344CB8AC3E}">
        <p14:creationId xmlns:p14="http://schemas.microsoft.com/office/powerpoint/2010/main" val="19307610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6148" name="FE867BA7-6704-436C-A83A-14D7D6C0DC11" descr="19ED5593-D726-476D-B85F-E0DE382C515A@zals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2"/>
            <a:ext cx="6729413"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445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812741" y="3608312"/>
            <a:ext cx="5458968" cy="786513"/>
          </a:xfrm>
        </p:spPr>
        <p:txBody>
          <a:bodyPr>
            <a:normAutofit fontScale="90000"/>
          </a:bodyPr>
          <a:lstStyle/>
          <a:p>
            <a:r>
              <a:rPr lang="nl-NL" dirty="0" smtClean="0">
                <a:solidFill>
                  <a:srgbClr val="FF0000"/>
                </a:solidFill>
              </a:rPr>
              <a:t>Havo/vwo-cluster	</a:t>
            </a:r>
            <a:endParaRPr lang="nl-NL" dirty="0">
              <a:solidFill>
                <a:srgbClr val="FF0000"/>
              </a:solidFill>
            </a:endParaRPr>
          </a:p>
        </p:txBody>
      </p:sp>
      <p:sp>
        <p:nvSpPr>
          <p:cNvPr id="3" name="Subtitel 2"/>
          <p:cNvSpPr>
            <a:spLocks noGrp="1"/>
          </p:cNvSpPr>
          <p:nvPr>
            <p:ph type="subTitle" idx="1"/>
          </p:nvPr>
        </p:nvSpPr>
        <p:spPr>
          <a:xfrm>
            <a:off x="2812741" y="4394825"/>
            <a:ext cx="2500884" cy="466344"/>
          </a:xfrm>
        </p:spPr>
        <p:txBody>
          <a:bodyPr/>
          <a:lstStyle/>
          <a:p>
            <a:r>
              <a:rPr lang="nl-NL" dirty="0" smtClean="0"/>
              <a:t>Advies</a:t>
            </a:r>
            <a:endParaRPr lang="nl-NL" dirty="0"/>
          </a:p>
        </p:txBody>
      </p:sp>
      <p:pic>
        <p:nvPicPr>
          <p:cNvPr id="4" name="Afbeelding 3" descr="jongen_beeld onder doorstroomschema.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35300" y="158760"/>
            <a:ext cx="5905500" cy="3575692"/>
          </a:xfrm>
          <a:prstGeom prst="rect">
            <a:avLst/>
          </a:prstGeom>
        </p:spPr>
      </p:pic>
      <p:pic>
        <p:nvPicPr>
          <p:cNvPr id="5" name="Afbeelding 4" descr="logo_havo_vwo_SVOL_LC.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5905" y="248051"/>
            <a:ext cx="2146839" cy="415517"/>
          </a:xfrm>
          <a:prstGeom prst="rect">
            <a:avLst/>
          </a:prstGeom>
        </p:spPr>
      </p:pic>
    </p:spTree>
    <p:extLst>
      <p:ext uri="{BB962C8B-B14F-4D97-AF65-F5344CB8AC3E}">
        <p14:creationId xmlns:p14="http://schemas.microsoft.com/office/powerpoint/2010/main" val="12476777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1_SVOL_3schilden_v2-2.eps"/>
          <p:cNvPicPr>
            <a:picLocks noChangeAspect="1"/>
          </p:cNvPicPr>
          <p:nvPr/>
        </p:nvPicPr>
        <p:blipFill>
          <a:blip r:embed="rId3" cstate="email">
            <a:extLst>
              <a:ext uri="{28A0092B-C50C-407E-A947-70E740481C1C}">
                <a14:useLocalDpi xmlns:a14="http://schemas.microsoft.com/office/drawing/2010/main" val="0"/>
              </a:ext>
            </a:extLst>
          </a:blip>
          <a:srcRect l="-40408" r="-40408"/>
          <a:stretch>
            <a:fillRect/>
          </a:stretch>
        </p:blipFill>
        <p:spPr>
          <a:xfrm>
            <a:off x="3821514" y="1944414"/>
            <a:ext cx="6660213" cy="2650210"/>
          </a:xfrm>
          <a:prstGeom prst="rect">
            <a:avLst/>
          </a:prstGeom>
        </p:spPr>
      </p:pic>
      <p:sp>
        <p:nvSpPr>
          <p:cNvPr id="2" name="Titel 1"/>
          <p:cNvSpPr>
            <a:spLocks noGrp="1"/>
          </p:cNvSpPr>
          <p:nvPr>
            <p:ph type="title"/>
          </p:nvPr>
        </p:nvSpPr>
        <p:spPr>
          <a:xfrm>
            <a:off x="457199" y="354524"/>
            <a:ext cx="6508377" cy="857250"/>
          </a:xfrm>
        </p:spPr>
        <p:txBody>
          <a:bodyPr/>
          <a:lstStyle/>
          <a:p>
            <a:r>
              <a:rPr lang="nl-NL" dirty="0" smtClean="0">
                <a:solidFill>
                  <a:srgbClr val="FF0000"/>
                </a:solidFill>
              </a:rPr>
              <a:t>Opdracht</a:t>
            </a:r>
            <a:endParaRPr lang="nl-NL" dirty="0">
              <a:solidFill>
                <a:srgbClr val="FF0000"/>
              </a:solidFill>
            </a:endParaRPr>
          </a:p>
        </p:txBody>
      </p:sp>
      <p:sp>
        <p:nvSpPr>
          <p:cNvPr id="3" name="Tijdelijke aanduiding voor inhoud 2"/>
          <p:cNvSpPr>
            <a:spLocks noGrp="1"/>
          </p:cNvSpPr>
          <p:nvPr>
            <p:ph idx="1"/>
          </p:nvPr>
        </p:nvSpPr>
        <p:spPr>
          <a:xfrm>
            <a:off x="457203" y="1448125"/>
            <a:ext cx="5044967" cy="2937272"/>
          </a:xfrm>
        </p:spPr>
        <p:txBody>
          <a:bodyPr>
            <a:normAutofit lnSpcReduction="10000"/>
          </a:bodyPr>
          <a:lstStyle/>
          <a:p>
            <a:pPr lvl="1"/>
            <a:r>
              <a:rPr lang="nl-NL" sz="2400" dirty="0"/>
              <a:t>Kleinschalig</a:t>
            </a:r>
          </a:p>
          <a:p>
            <a:pPr lvl="1"/>
            <a:r>
              <a:rPr lang="nl-NL" sz="2400" dirty="0"/>
              <a:t>Keuzemogelijkheden</a:t>
            </a:r>
          </a:p>
          <a:p>
            <a:pPr lvl="1"/>
            <a:r>
              <a:rPr lang="nl-NL" sz="2400" dirty="0"/>
              <a:t>Talentontwikkeling </a:t>
            </a:r>
          </a:p>
          <a:p>
            <a:pPr lvl="1"/>
            <a:r>
              <a:rPr lang="nl-NL" sz="2400" dirty="0"/>
              <a:t>Excellentie</a:t>
            </a:r>
          </a:p>
          <a:p>
            <a:pPr lvl="1"/>
            <a:r>
              <a:rPr lang="nl-NL" sz="2400" dirty="0"/>
              <a:t>Beroepsvoorbereidend havo</a:t>
            </a:r>
          </a:p>
          <a:p>
            <a:pPr lvl="1"/>
            <a:r>
              <a:rPr lang="nl-NL" sz="2400" dirty="0"/>
              <a:t>Wetenschappelijk voorbereidend vwo</a:t>
            </a:r>
          </a:p>
          <a:p>
            <a:endParaRPr lang="nl-NL" b="1" dirty="0" smtClean="0"/>
          </a:p>
        </p:txBody>
      </p:sp>
      <p:pic>
        <p:nvPicPr>
          <p:cNvPr id="4" name="Afbeelding 3" descr="logo_havo_vwo_SVOL_LC.ep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51167" y="4594625"/>
            <a:ext cx="1397755" cy="270533"/>
          </a:xfrm>
          <a:prstGeom prst="rect">
            <a:avLst/>
          </a:prstGeom>
        </p:spPr>
      </p:pic>
    </p:spTree>
    <p:extLst>
      <p:ext uri="{BB962C8B-B14F-4D97-AF65-F5344CB8AC3E}">
        <p14:creationId xmlns:p14="http://schemas.microsoft.com/office/powerpoint/2010/main" val="27894259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17754"/>
            <a:ext cx="6508377" cy="560737"/>
          </a:xfrm>
        </p:spPr>
        <p:txBody>
          <a:bodyPr/>
          <a:lstStyle/>
          <a:p>
            <a:r>
              <a:rPr lang="nl-NL" dirty="0" smtClean="0">
                <a:solidFill>
                  <a:srgbClr val="FF0000"/>
                </a:solidFill>
              </a:rPr>
              <a:t>Onderwijscluster havo/vwo</a:t>
            </a:r>
            <a:endParaRPr lang="nl-NL" dirty="0">
              <a:solidFill>
                <a:srgbClr val="FF0000"/>
              </a:solidFill>
            </a:endParaRPr>
          </a:p>
        </p:txBody>
      </p:sp>
      <p:pic>
        <p:nvPicPr>
          <p:cNvPr id="5" name="Tijdelijke aanduiding voor inhoud 4" descr="4_SVOL_6huis_multicol_deelscholen-2.eps"/>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t="-2660" b="56338"/>
          <a:stretch/>
        </p:blipFill>
        <p:spPr>
          <a:xfrm>
            <a:off x="-247971" y="528881"/>
            <a:ext cx="9585701" cy="5323669"/>
          </a:xfrm>
        </p:spPr>
      </p:pic>
    </p:spTree>
    <p:extLst>
      <p:ext uri="{BB962C8B-B14F-4D97-AF65-F5344CB8AC3E}">
        <p14:creationId xmlns:p14="http://schemas.microsoft.com/office/powerpoint/2010/main" val="36054852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476274"/>
            <a:ext cx="6508377" cy="560737"/>
          </a:xfrm>
        </p:spPr>
        <p:txBody>
          <a:bodyPr/>
          <a:lstStyle/>
          <a:p>
            <a:r>
              <a:rPr lang="nl-NL" dirty="0" smtClean="0">
                <a:solidFill>
                  <a:srgbClr val="FF0000"/>
                </a:solidFill>
              </a:rPr>
              <a:t>Kleinschalig en veilig</a:t>
            </a:r>
            <a:endParaRPr lang="nl-NL" dirty="0">
              <a:solidFill>
                <a:srgbClr val="FF0000"/>
              </a:solidFill>
            </a:endParaRPr>
          </a:p>
        </p:txBody>
      </p:sp>
      <p:pic>
        <p:nvPicPr>
          <p:cNvPr id="4" name="Tijdelijke aanduiding voor inhoud 3" descr="3_SVOL_6huis_multicol_de-invulling-2.eps"/>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2033" r="-2033" b="53678"/>
          <a:stretch/>
        </p:blipFill>
        <p:spPr>
          <a:xfrm>
            <a:off x="-240223" y="1691888"/>
            <a:ext cx="9965410" cy="4063303"/>
          </a:xfrm>
        </p:spPr>
      </p:pic>
    </p:spTree>
    <p:extLst>
      <p:ext uri="{BB962C8B-B14F-4D97-AF65-F5344CB8AC3E}">
        <p14:creationId xmlns:p14="http://schemas.microsoft.com/office/powerpoint/2010/main" val="17714530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4_SVOL_6huis_multicol_deelscholen-2.eps"/>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t="-2660" b="56338"/>
          <a:stretch/>
        </p:blipFill>
        <p:spPr>
          <a:xfrm>
            <a:off x="-247971" y="528881"/>
            <a:ext cx="9585701" cy="5323669"/>
          </a:xfrm>
        </p:spPr>
      </p:pic>
      <p:sp>
        <p:nvSpPr>
          <p:cNvPr id="3" name="Titel 2"/>
          <p:cNvSpPr>
            <a:spLocks noGrp="1"/>
          </p:cNvSpPr>
          <p:nvPr>
            <p:ph type="title"/>
          </p:nvPr>
        </p:nvSpPr>
        <p:spPr>
          <a:xfrm>
            <a:off x="299548" y="194847"/>
            <a:ext cx="6508377" cy="668064"/>
          </a:xfrm>
        </p:spPr>
        <p:txBody>
          <a:bodyPr/>
          <a:lstStyle/>
          <a:p>
            <a:r>
              <a:rPr lang="nl-NL" dirty="0" smtClean="0"/>
              <a:t>Inspelen op talent</a:t>
            </a:r>
            <a:endParaRPr lang="nl-NL" dirty="0"/>
          </a:p>
        </p:txBody>
      </p:sp>
    </p:spTree>
    <p:extLst>
      <p:ext uri="{BB962C8B-B14F-4D97-AF65-F5344CB8AC3E}">
        <p14:creationId xmlns:p14="http://schemas.microsoft.com/office/powerpoint/2010/main" val="20593944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43800"/>
            <a:ext cx="6508377" cy="560737"/>
          </a:xfrm>
        </p:spPr>
        <p:txBody>
          <a:bodyPr/>
          <a:lstStyle/>
          <a:p>
            <a:r>
              <a:rPr lang="nl-NL" dirty="0" smtClean="0"/>
              <a:t>Instroom en doorstroom</a:t>
            </a:r>
            <a:endParaRPr lang="nl-NL" dirty="0"/>
          </a:p>
        </p:txBody>
      </p:sp>
      <p:pic>
        <p:nvPicPr>
          <p:cNvPr id="5" name="Tijdelijke aanduiding voor inhoud 4" descr="5_SVOL_1-deelschool_v2-2.eps"/>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1423" t="-5263" r="-1423" b="58701"/>
          <a:stretch/>
        </p:blipFill>
        <p:spPr>
          <a:xfrm>
            <a:off x="-444073" y="243797"/>
            <a:ext cx="10293246" cy="4899703"/>
          </a:xfrm>
        </p:spPr>
      </p:pic>
      <p:pic>
        <p:nvPicPr>
          <p:cNvPr id="4" name="Afbeelding 3" descr="logo_havo_vwo_SVOL_LC.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51166" y="3687974"/>
            <a:ext cx="1397755" cy="270533"/>
          </a:xfrm>
          <a:prstGeom prst="rect">
            <a:avLst/>
          </a:prstGeom>
        </p:spPr>
      </p:pic>
    </p:spTree>
    <p:extLst>
      <p:ext uri="{BB962C8B-B14F-4D97-AF65-F5344CB8AC3E}">
        <p14:creationId xmlns:p14="http://schemas.microsoft.com/office/powerpoint/2010/main" val="5850136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24660"/>
            <a:ext cx="6508377" cy="608943"/>
          </a:xfrm>
        </p:spPr>
        <p:txBody>
          <a:bodyPr/>
          <a:lstStyle/>
          <a:p>
            <a:r>
              <a:rPr lang="nl-NL" dirty="0" smtClean="0"/>
              <a:t>Excellentie en verbreding</a:t>
            </a:r>
            <a:endParaRPr lang="nl-NL" dirty="0"/>
          </a:p>
        </p:txBody>
      </p:sp>
      <p:sp>
        <p:nvSpPr>
          <p:cNvPr id="3" name="Tijdelijke aanduiding voor inhoud 2"/>
          <p:cNvSpPr>
            <a:spLocks noGrp="1"/>
          </p:cNvSpPr>
          <p:nvPr>
            <p:ph idx="1"/>
          </p:nvPr>
        </p:nvSpPr>
        <p:spPr/>
        <p:txBody>
          <a:bodyPr/>
          <a:lstStyle/>
          <a:p>
            <a:endParaRPr lang="nl-NL" dirty="0" smtClean="0"/>
          </a:p>
          <a:p>
            <a:endParaRPr lang="nl-NL" dirty="0"/>
          </a:p>
          <a:p>
            <a:endParaRPr lang="nl-NL" dirty="0" smtClean="0"/>
          </a:p>
          <a:p>
            <a:endParaRPr lang="nl-NL"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7157" y="1493786"/>
            <a:ext cx="8334596" cy="71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503" y="2818622"/>
            <a:ext cx="2585977" cy="807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heerenlanden.nl/wp-content/uploads/2014/07/DEL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01658" y="3626603"/>
            <a:ext cx="17653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etbaarnschlyceum.nl/l/library/download/urn:uuid:6ffc576c-ca32-41bb-99c6-97283f54e311/elos+school+nl.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9500" y="3939779"/>
            <a:ext cx="3049712" cy="8326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rBZaM82clfI/TXzicndQLUI/AAAAAAAABQg/DBJXd7csIJ4/s1600/Keurmerk+logo.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01662" y="2787671"/>
            <a:ext cx="2963917" cy="7043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blariacum.nl/images/Afdelingen/vwo/WONlogo.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90442" y="2211731"/>
            <a:ext cx="1229735" cy="256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87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havo/vwo-cluster</a:t>
            </a:r>
            <a:endParaRPr lang="nl-NL" dirty="0"/>
          </a:p>
        </p:txBody>
      </p:sp>
      <p:pic>
        <p:nvPicPr>
          <p:cNvPr id="4" name="Tijdelijke aanduiding voor inhoud 3" descr="jongen_beeld onder doorstroomschema.jpg"/>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t="32672" b="1618"/>
          <a:stretch/>
        </p:blipFill>
        <p:spPr>
          <a:xfrm>
            <a:off x="457200" y="1657351"/>
            <a:ext cx="6508750" cy="2937272"/>
          </a:xfrm>
        </p:spPr>
      </p:pic>
      <p:sp>
        <p:nvSpPr>
          <p:cNvPr id="7" name="Titel 1"/>
          <p:cNvSpPr txBox="1">
            <a:spLocks/>
          </p:cNvSpPr>
          <p:nvPr/>
        </p:nvSpPr>
        <p:spPr>
          <a:xfrm>
            <a:off x="3200400" y="3156698"/>
            <a:ext cx="5458968" cy="786513"/>
          </a:xfrm>
          <a:prstGeom prst="rect">
            <a:avLst/>
          </a:prstGeom>
        </p:spPr>
        <p:txBody>
          <a:bodyPr vert="horz" lIns="91438" tIns="45719" rIns="91438" bIns="45719" rtlCol="0" anchor="b" anchorCtr="0">
            <a:normAutofit fontScale="97500"/>
          </a:bodyPr>
          <a:lstStyle>
            <a:lvl1pPr algn="l" defTabSz="914400" rtl="0" eaLnBrk="1" latinLnBrk="0" hangingPunct="1">
              <a:spcBef>
                <a:spcPct val="0"/>
              </a:spcBef>
              <a:buNone/>
              <a:defRPr sz="3600" kern="1200">
                <a:solidFill>
                  <a:schemeClr val="accent1"/>
                </a:solidFill>
                <a:latin typeface="+mj-lt"/>
                <a:ea typeface="+mj-ea"/>
                <a:cs typeface="+mj-cs"/>
              </a:defRPr>
            </a:lvl1pPr>
          </a:lstStyle>
          <a:p>
            <a:endParaRPr lang="nl-NL" dirty="0">
              <a:solidFill>
                <a:srgbClr val="FF0000"/>
              </a:solidFill>
              <a:latin typeface="Century Gothic"/>
            </a:endParaRPr>
          </a:p>
        </p:txBody>
      </p:sp>
      <p:sp>
        <p:nvSpPr>
          <p:cNvPr id="8" name="Subtitel 2"/>
          <p:cNvSpPr txBox="1">
            <a:spLocks/>
          </p:cNvSpPr>
          <p:nvPr/>
        </p:nvSpPr>
        <p:spPr>
          <a:xfrm>
            <a:off x="3200400" y="3943350"/>
            <a:ext cx="5458968" cy="466344"/>
          </a:xfrm>
          <a:prstGeom prst="rect">
            <a:avLst/>
          </a:prstGeom>
        </p:spPr>
        <p:txBody>
          <a:bodyPr vert="horz" lIns="91438" tIns="45719" rIns="91438" bIns="45719" rtlCol="0">
            <a:norm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marL="0" indent="0">
              <a:buClr>
                <a:srgbClr val="CE0202"/>
              </a:buClr>
              <a:buNone/>
            </a:pPr>
            <a:endParaRPr lang="nl-NL" dirty="0">
              <a:solidFill>
                <a:srgbClr val="333333"/>
              </a:solidFill>
              <a:latin typeface="Century Gothic"/>
            </a:endParaRPr>
          </a:p>
        </p:txBody>
      </p:sp>
      <p:pic>
        <p:nvPicPr>
          <p:cNvPr id="9" name="Afbeelding 8" descr="logo_havo_vwo_SVOL_L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29" y="211994"/>
            <a:ext cx="4144954" cy="802249"/>
          </a:xfrm>
          <a:prstGeom prst="rect">
            <a:avLst/>
          </a:prstGeom>
        </p:spPr>
      </p:pic>
    </p:spTree>
    <p:extLst>
      <p:ext uri="{BB962C8B-B14F-4D97-AF65-F5344CB8AC3E}">
        <p14:creationId xmlns:p14="http://schemas.microsoft.com/office/powerpoint/2010/main" val="36346008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ool.jpg"/>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94581" y="0"/>
            <a:ext cx="9252692" cy="5143500"/>
          </a:xfrm>
          <a:prstGeom prst="rect">
            <a:avLst/>
          </a:prstGeom>
        </p:spPr>
      </p:pic>
      <p:pic>
        <p:nvPicPr>
          <p:cNvPr id="3" name="Afbeelding 2"/>
          <p:cNvPicPr>
            <a:picLocks noChangeAspect="1"/>
          </p:cNvPicPr>
          <p:nvPr/>
        </p:nvPicPr>
        <p:blipFill>
          <a:blip r:embed="rId4"/>
          <a:stretch>
            <a:fillRect/>
          </a:stretch>
        </p:blipFill>
        <p:spPr>
          <a:xfrm>
            <a:off x="2029103" y="1501798"/>
            <a:ext cx="5249928" cy="2074635"/>
          </a:xfrm>
          <a:prstGeom prst="rect">
            <a:avLst/>
          </a:prstGeom>
        </p:spPr>
      </p:pic>
      <p:sp>
        <p:nvSpPr>
          <p:cNvPr id="32" name="Tekstvak 31"/>
          <p:cNvSpPr txBox="1"/>
          <p:nvPr/>
        </p:nvSpPr>
        <p:spPr>
          <a:xfrm>
            <a:off x="4480791" y="445490"/>
            <a:ext cx="4855252" cy="523220"/>
          </a:xfrm>
          <a:prstGeom prst="rect">
            <a:avLst/>
          </a:prstGeom>
          <a:noFill/>
        </p:spPr>
        <p:txBody>
          <a:bodyPr wrap="square" rtlCol="0">
            <a:spAutoFit/>
          </a:bodyPr>
          <a:lstStyle/>
          <a:p>
            <a:pPr defTabSz="457200"/>
            <a:r>
              <a:rPr lang="nl-NL" sz="2800" b="1" spc="-150" dirty="0" smtClean="0">
                <a:solidFill>
                  <a:prstClr val="black"/>
                </a:solidFill>
                <a:latin typeface="Calibri"/>
                <a:cs typeface="Calibri"/>
              </a:rPr>
              <a:t>Aantallen </a:t>
            </a:r>
            <a:r>
              <a:rPr lang="nl-NL" sz="2800" b="1" spc="-150" dirty="0">
                <a:solidFill>
                  <a:prstClr val="black"/>
                </a:solidFill>
                <a:latin typeface="Calibri"/>
                <a:cs typeface="Calibri"/>
              </a:rPr>
              <a:t>leerlingen</a:t>
            </a:r>
          </a:p>
        </p:txBody>
      </p:sp>
      <p:sp>
        <p:nvSpPr>
          <p:cNvPr id="94" name="Tekstvak 93"/>
          <p:cNvSpPr txBox="1"/>
          <p:nvPr/>
        </p:nvSpPr>
        <p:spPr>
          <a:xfrm>
            <a:off x="2176091" y="1539576"/>
            <a:ext cx="827857" cy="307777"/>
          </a:xfrm>
          <a:prstGeom prst="rect">
            <a:avLst/>
          </a:prstGeom>
          <a:noFill/>
        </p:spPr>
        <p:txBody>
          <a:bodyPr wrap="square" rtlCol="0">
            <a:spAutoFit/>
          </a:bodyPr>
          <a:lstStyle/>
          <a:p>
            <a:pPr algn="ctr" defTabSz="457200"/>
            <a:r>
              <a:rPr lang="nl-NL" sz="1400" dirty="0">
                <a:solidFill>
                  <a:prstClr val="black"/>
                </a:solidFill>
                <a:latin typeface="Calibri"/>
              </a:rPr>
              <a:t>1</a:t>
            </a:r>
          </a:p>
        </p:txBody>
      </p:sp>
      <p:sp>
        <p:nvSpPr>
          <p:cNvPr id="101" name="Tekstvak 100"/>
          <p:cNvSpPr txBox="1"/>
          <p:nvPr/>
        </p:nvSpPr>
        <p:spPr>
          <a:xfrm>
            <a:off x="2947182" y="1539576"/>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220</a:t>
            </a:r>
            <a:endParaRPr lang="nl-NL" sz="1400" dirty="0">
              <a:solidFill>
                <a:prstClr val="black"/>
              </a:solidFill>
              <a:latin typeface="Calibri"/>
            </a:endParaRPr>
          </a:p>
        </p:txBody>
      </p:sp>
      <p:sp>
        <p:nvSpPr>
          <p:cNvPr id="102" name="Tekstvak 101"/>
          <p:cNvSpPr txBox="1"/>
          <p:nvPr/>
        </p:nvSpPr>
        <p:spPr>
          <a:xfrm>
            <a:off x="2190414" y="1830618"/>
            <a:ext cx="827857" cy="307777"/>
          </a:xfrm>
          <a:prstGeom prst="rect">
            <a:avLst/>
          </a:prstGeom>
          <a:noFill/>
        </p:spPr>
        <p:txBody>
          <a:bodyPr wrap="square" rtlCol="0">
            <a:spAutoFit/>
          </a:bodyPr>
          <a:lstStyle/>
          <a:p>
            <a:pPr algn="ctr" defTabSz="457200"/>
            <a:r>
              <a:rPr lang="nl-NL" sz="1400" dirty="0">
                <a:solidFill>
                  <a:prstClr val="black"/>
                </a:solidFill>
                <a:latin typeface="Calibri"/>
              </a:rPr>
              <a:t>2</a:t>
            </a:r>
          </a:p>
        </p:txBody>
      </p:sp>
      <p:sp>
        <p:nvSpPr>
          <p:cNvPr id="103" name="Tekstvak 102"/>
          <p:cNvSpPr txBox="1"/>
          <p:nvPr/>
        </p:nvSpPr>
        <p:spPr>
          <a:xfrm>
            <a:off x="2190414" y="213753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3</a:t>
            </a:r>
            <a:endParaRPr lang="nl-NL" sz="1400" dirty="0">
              <a:solidFill>
                <a:prstClr val="black"/>
              </a:solidFill>
              <a:latin typeface="Calibri"/>
            </a:endParaRPr>
          </a:p>
        </p:txBody>
      </p:sp>
      <p:sp>
        <p:nvSpPr>
          <p:cNvPr id="104" name="Tekstvak 103"/>
          <p:cNvSpPr txBox="1"/>
          <p:nvPr/>
        </p:nvSpPr>
        <p:spPr>
          <a:xfrm>
            <a:off x="2190414" y="243386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4</a:t>
            </a:r>
            <a:endParaRPr lang="nl-NL" sz="1400" dirty="0">
              <a:solidFill>
                <a:prstClr val="black"/>
              </a:solidFill>
              <a:latin typeface="Calibri"/>
            </a:endParaRPr>
          </a:p>
        </p:txBody>
      </p:sp>
      <p:sp>
        <p:nvSpPr>
          <p:cNvPr id="105" name="Tekstvak 104"/>
          <p:cNvSpPr txBox="1"/>
          <p:nvPr/>
        </p:nvSpPr>
        <p:spPr>
          <a:xfrm>
            <a:off x="2190414" y="2735493"/>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5</a:t>
            </a:r>
            <a:endParaRPr lang="nl-NL" sz="1400" dirty="0">
              <a:solidFill>
                <a:prstClr val="black"/>
              </a:solidFill>
              <a:latin typeface="Calibri"/>
            </a:endParaRPr>
          </a:p>
        </p:txBody>
      </p:sp>
      <p:sp>
        <p:nvSpPr>
          <p:cNvPr id="106" name="Tekstvak 105"/>
          <p:cNvSpPr txBox="1"/>
          <p:nvPr/>
        </p:nvSpPr>
        <p:spPr>
          <a:xfrm>
            <a:off x="2190414" y="303711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6</a:t>
            </a:r>
            <a:endParaRPr lang="nl-NL" sz="1400" dirty="0">
              <a:solidFill>
                <a:prstClr val="black"/>
              </a:solidFill>
              <a:latin typeface="Calibri"/>
            </a:endParaRPr>
          </a:p>
        </p:txBody>
      </p:sp>
      <p:sp>
        <p:nvSpPr>
          <p:cNvPr id="107" name="Tekstvak 106"/>
          <p:cNvSpPr txBox="1"/>
          <p:nvPr/>
        </p:nvSpPr>
        <p:spPr>
          <a:xfrm>
            <a:off x="2050640" y="334104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totaal</a:t>
            </a:r>
            <a:endParaRPr lang="nl-NL" sz="1400" dirty="0">
              <a:solidFill>
                <a:prstClr val="black"/>
              </a:solidFill>
              <a:latin typeface="Calibri"/>
            </a:endParaRPr>
          </a:p>
        </p:txBody>
      </p:sp>
      <p:sp>
        <p:nvSpPr>
          <p:cNvPr id="108" name="Tekstvak 107"/>
          <p:cNvSpPr txBox="1"/>
          <p:nvPr/>
        </p:nvSpPr>
        <p:spPr>
          <a:xfrm>
            <a:off x="3817872" y="1539576"/>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219</a:t>
            </a:r>
            <a:endParaRPr lang="nl-NL" sz="1400" dirty="0">
              <a:solidFill>
                <a:prstClr val="black"/>
              </a:solidFill>
              <a:latin typeface="Calibri"/>
            </a:endParaRPr>
          </a:p>
        </p:txBody>
      </p:sp>
      <p:sp>
        <p:nvSpPr>
          <p:cNvPr id="109" name="Tekstvak 108"/>
          <p:cNvSpPr txBox="1"/>
          <p:nvPr/>
        </p:nvSpPr>
        <p:spPr>
          <a:xfrm>
            <a:off x="2948861" y="183061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224</a:t>
            </a:r>
            <a:endParaRPr lang="nl-NL" sz="1400" dirty="0">
              <a:solidFill>
                <a:prstClr val="black"/>
              </a:solidFill>
              <a:latin typeface="Calibri"/>
            </a:endParaRPr>
          </a:p>
        </p:txBody>
      </p:sp>
      <p:sp>
        <p:nvSpPr>
          <p:cNvPr id="110" name="Tekstvak 109"/>
          <p:cNvSpPr txBox="1"/>
          <p:nvPr/>
        </p:nvSpPr>
        <p:spPr>
          <a:xfrm>
            <a:off x="2948861" y="213753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264</a:t>
            </a:r>
            <a:endParaRPr lang="nl-NL" sz="1400" dirty="0">
              <a:solidFill>
                <a:prstClr val="black"/>
              </a:solidFill>
              <a:latin typeface="Calibri"/>
            </a:endParaRPr>
          </a:p>
        </p:txBody>
      </p:sp>
      <p:sp>
        <p:nvSpPr>
          <p:cNvPr id="111" name="Tekstvak 110"/>
          <p:cNvSpPr txBox="1"/>
          <p:nvPr/>
        </p:nvSpPr>
        <p:spPr>
          <a:xfrm>
            <a:off x="2948861" y="243386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273</a:t>
            </a:r>
            <a:endParaRPr lang="nl-NL" sz="1400" dirty="0">
              <a:solidFill>
                <a:prstClr val="black"/>
              </a:solidFill>
              <a:latin typeface="Calibri"/>
            </a:endParaRPr>
          </a:p>
        </p:txBody>
      </p:sp>
      <p:sp>
        <p:nvSpPr>
          <p:cNvPr id="114" name="Tekstvak 113"/>
          <p:cNvSpPr txBox="1"/>
          <p:nvPr/>
        </p:nvSpPr>
        <p:spPr>
          <a:xfrm>
            <a:off x="2948861" y="334104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981</a:t>
            </a:r>
            <a:endParaRPr lang="nl-NL" sz="1400" dirty="0">
              <a:solidFill>
                <a:prstClr val="black"/>
              </a:solidFill>
              <a:latin typeface="Calibri"/>
            </a:endParaRPr>
          </a:p>
        </p:txBody>
      </p:sp>
      <p:sp>
        <p:nvSpPr>
          <p:cNvPr id="115" name="Tekstvak 114"/>
          <p:cNvSpPr txBox="1"/>
          <p:nvPr/>
        </p:nvSpPr>
        <p:spPr>
          <a:xfrm>
            <a:off x="4686683" y="1539576"/>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240</a:t>
            </a:r>
            <a:endParaRPr lang="nl-NL" sz="1400" dirty="0">
              <a:solidFill>
                <a:prstClr val="black"/>
              </a:solidFill>
              <a:latin typeface="Calibri"/>
            </a:endParaRPr>
          </a:p>
        </p:txBody>
      </p:sp>
      <p:sp>
        <p:nvSpPr>
          <p:cNvPr id="116" name="Tekstvak 115"/>
          <p:cNvSpPr txBox="1"/>
          <p:nvPr/>
        </p:nvSpPr>
        <p:spPr>
          <a:xfrm>
            <a:off x="3817672" y="183061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238</a:t>
            </a:r>
            <a:endParaRPr lang="nl-NL" sz="1400" dirty="0">
              <a:solidFill>
                <a:prstClr val="black"/>
              </a:solidFill>
              <a:latin typeface="Calibri"/>
            </a:endParaRPr>
          </a:p>
        </p:txBody>
      </p:sp>
      <p:sp>
        <p:nvSpPr>
          <p:cNvPr id="117" name="Tekstvak 116"/>
          <p:cNvSpPr txBox="1"/>
          <p:nvPr/>
        </p:nvSpPr>
        <p:spPr>
          <a:xfrm>
            <a:off x="3817672" y="213753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218</a:t>
            </a:r>
            <a:endParaRPr lang="nl-NL" sz="1400" dirty="0">
              <a:solidFill>
                <a:prstClr val="black"/>
              </a:solidFill>
              <a:latin typeface="Calibri"/>
            </a:endParaRPr>
          </a:p>
        </p:txBody>
      </p:sp>
      <p:sp>
        <p:nvSpPr>
          <p:cNvPr id="118" name="Tekstvak 117"/>
          <p:cNvSpPr txBox="1"/>
          <p:nvPr/>
        </p:nvSpPr>
        <p:spPr>
          <a:xfrm>
            <a:off x="3823749" y="243386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228</a:t>
            </a:r>
            <a:endParaRPr lang="nl-NL" sz="1400" dirty="0">
              <a:solidFill>
                <a:prstClr val="black"/>
              </a:solidFill>
              <a:latin typeface="Calibri"/>
            </a:endParaRPr>
          </a:p>
        </p:txBody>
      </p:sp>
      <p:sp>
        <p:nvSpPr>
          <p:cNvPr id="121" name="Tekstvak 120"/>
          <p:cNvSpPr txBox="1"/>
          <p:nvPr/>
        </p:nvSpPr>
        <p:spPr>
          <a:xfrm>
            <a:off x="3823749" y="334104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903</a:t>
            </a:r>
            <a:endParaRPr lang="nl-NL" sz="1400" dirty="0">
              <a:solidFill>
                <a:prstClr val="black"/>
              </a:solidFill>
              <a:latin typeface="Calibri"/>
            </a:endParaRPr>
          </a:p>
        </p:txBody>
      </p:sp>
      <p:sp>
        <p:nvSpPr>
          <p:cNvPr id="122" name="Tekstvak 121"/>
          <p:cNvSpPr txBox="1"/>
          <p:nvPr/>
        </p:nvSpPr>
        <p:spPr>
          <a:xfrm>
            <a:off x="5588816" y="1539576"/>
            <a:ext cx="827857" cy="307777"/>
          </a:xfrm>
          <a:prstGeom prst="rect">
            <a:avLst/>
          </a:prstGeom>
          <a:noFill/>
        </p:spPr>
        <p:txBody>
          <a:bodyPr wrap="square" rtlCol="0">
            <a:spAutoFit/>
          </a:bodyPr>
          <a:lstStyle/>
          <a:p>
            <a:pPr algn="ctr" defTabSz="457200"/>
            <a:r>
              <a:rPr lang="nl-NL" sz="1400" dirty="0" smtClean="0">
                <a:solidFill>
                  <a:srgbClr val="FFFFFF"/>
                </a:solidFill>
                <a:latin typeface="Calibri"/>
              </a:rPr>
              <a:t>154</a:t>
            </a:r>
            <a:endParaRPr lang="nl-NL" sz="1400" dirty="0">
              <a:solidFill>
                <a:srgbClr val="FFFFFF"/>
              </a:solidFill>
              <a:latin typeface="Calibri"/>
            </a:endParaRPr>
          </a:p>
        </p:txBody>
      </p:sp>
      <p:sp>
        <p:nvSpPr>
          <p:cNvPr id="123" name="Tekstvak 122"/>
          <p:cNvSpPr txBox="1"/>
          <p:nvPr/>
        </p:nvSpPr>
        <p:spPr>
          <a:xfrm>
            <a:off x="4701574" y="183061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236</a:t>
            </a:r>
            <a:endParaRPr lang="nl-NL" sz="1400" dirty="0">
              <a:solidFill>
                <a:prstClr val="black"/>
              </a:solidFill>
              <a:latin typeface="Calibri"/>
            </a:endParaRPr>
          </a:p>
        </p:txBody>
      </p:sp>
      <p:sp>
        <p:nvSpPr>
          <p:cNvPr id="124" name="Tekstvak 123"/>
          <p:cNvSpPr txBox="1"/>
          <p:nvPr/>
        </p:nvSpPr>
        <p:spPr>
          <a:xfrm>
            <a:off x="4701574" y="213753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198</a:t>
            </a:r>
            <a:endParaRPr lang="nl-NL" sz="1400" dirty="0">
              <a:solidFill>
                <a:prstClr val="black"/>
              </a:solidFill>
              <a:latin typeface="Calibri"/>
            </a:endParaRPr>
          </a:p>
        </p:txBody>
      </p:sp>
      <p:sp>
        <p:nvSpPr>
          <p:cNvPr id="125" name="Tekstvak 124"/>
          <p:cNvSpPr txBox="1"/>
          <p:nvPr/>
        </p:nvSpPr>
        <p:spPr>
          <a:xfrm>
            <a:off x="4701574" y="243386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230</a:t>
            </a:r>
            <a:endParaRPr lang="nl-NL" sz="1400" dirty="0">
              <a:solidFill>
                <a:prstClr val="black"/>
              </a:solidFill>
              <a:latin typeface="Calibri"/>
            </a:endParaRPr>
          </a:p>
        </p:txBody>
      </p:sp>
      <p:sp>
        <p:nvSpPr>
          <p:cNvPr id="126" name="Tekstvak 125"/>
          <p:cNvSpPr txBox="1"/>
          <p:nvPr/>
        </p:nvSpPr>
        <p:spPr>
          <a:xfrm>
            <a:off x="4701574" y="2735493"/>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199</a:t>
            </a:r>
            <a:endParaRPr lang="nl-NL" sz="1400" dirty="0">
              <a:solidFill>
                <a:prstClr val="black"/>
              </a:solidFill>
              <a:latin typeface="Calibri"/>
            </a:endParaRPr>
          </a:p>
        </p:txBody>
      </p:sp>
      <p:sp>
        <p:nvSpPr>
          <p:cNvPr id="128" name="Tekstvak 127"/>
          <p:cNvSpPr txBox="1"/>
          <p:nvPr/>
        </p:nvSpPr>
        <p:spPr>
          <a:xfrm>
            <a:off x="4701574" y="334104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1103</a:t>
            </a:r>
            <a:endParaRPr lang="nl-NL" sz="1400" dirty="0">
              <a:solidFill>
                <a:prstClr val="black"/>
              </a:solidFill>
              <a:latin typeface="Calibri"/>
            </a:endParaRPr>
          </a:p>
        </p:txBody>
      </p:sp>
      <p:sp>
        <p:nvSpPr>
          <p:cNvPr id="129" name="Tekstvak 128"/>
          <p:cNvSpPr txBox="1"/>
          <p:nvPr/>
        </p:nvSpPr>
        <p:spPr>
          <a:xfrm>
            <a:off x="6445474" y="1539576"/>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832</a:t>
            </a:r>
            <a:endParaRPr lang="nl-NL" sz="1400" dirty="0">
              <a:solidFill>
                <a:prstClr val="black"/>
              </a:solidFill>
              <a:latin typeface="Calibri"/>
            </a:endParaRPr>
          </a:p>
        </p:txBody>
      </p:sp>
      <p:sp>
        <p:nvSpPr>
          <p:cNvPr id="130" name="Tekstvak 129"/>
          <p:cNvSpPr txBox="1"/>
          <p:nvPr/>
        </p:nvSpPr>
        <p:spPr>
          <a:xfrm>
            <a:off x="5588617" y="1830618"/>
            <a:ext cx="827857" cy="307777"/>
          </a:xfrm>
          <a:prstGeom prst="rect">
            <a:avLst/>
          </a:prstGeom>
          <a:noFill/>
        </p:spPr>
        <p:txBody>
          <a:bodyPr wrap="square" rtlCol="0">
            <a:spAutoFit/>
          </a:bodyPr>
          <a:lstStyle/>
          <a:p>
            <a:pPr algn="ctr" defTabSz="457200"/>
            <a:r>
              <a:rPr lang="nl-NL" sz="1400" dirty="0" smtClean="0">
                <a:solidFill>
                  <a:srgbClr val="FFFFFF"/>
                </a:solidFill>
                <a:latin typeface="Calibri"/>
              </a:rPr>
              <a:t>162</a:t>
            </a:r>
            <a:endParaRPr lang="nl-NL" sz="1400" dirty="0">
              <a:solidFill>
                <a:srgbClr val="FFFFFF"/>
              </a:solidFill>
              <a:latin typeface="Calibri"/>
            </a:endParaRPr>
          </a:p>
        </p:txBody>
      </p:sp>
      <p:sp>
        <p:nvSpPr>
          <p:cNvPr id="131" name="Tekstvak 130"/>
          <p:cNvSpPr txBox="1"/>
          <p:nvPr/>
        </p:nvSpPr>
        <p:spPr>
          <a:xfrm>
            <a:off x="5588617" y="2137534"/>
            <a:ext cx="827857" cy="307777"/>
          </a:xfrm>
          <a:prstGeom prst="rect">
            <a:avLst/>
          </a:prstGeom>
          <a:noFill/>
        </p:spPr>
        <p:txBody>
          <a:bodyPr wrap="square" rtlCol="0">
            <a:spAutoFit/>
          </a:bodyPr>
          <a:lstStyle/>
          <a:p>
            <a:pPr algn="ctr" defTabSz="457200"/>
            <a:r>
              <a:rPr lang="nl-NL" sz="1400" dirty="0" smtClean="0">
                <a:solidFill>
                  <a:srgbClr val="FFFFFF"/>
                </a:solidFill>
                <a:latin typeface="Calibri"/>
              </a:rPr>
              <a:t>124</a:t>
            </a:r>
            <a:endParaRPr lang="nl-NL" sz="1400" dirty="0">
              <a:solidFill>
                <a:srgbClr val="FFFFFF"/>
              </a:solidFill>
              <a:latin typeface="Calibri"/>
            </a:endParaRPr>
          </a:p>
        </p:txBody>
      </p:sp>
      <p:sp>
        <p:nvSpPr>
          <p:cNvPr id="132" name="Tekstvak 131"/>
          <p:cNvSpPr txBox="1"/>
          <p:nvPr/>
        </p:nvSpPr>
        <p:spPr>
          <a:xfrm>
            <a:off x="5588617" y="2433868"/>
            <a:ext cx="827857" cy="307777"/>
          </a:xfrm>
          <a:prstGeom prst="rect">
            <a:avLst/>
          </a:prstGeom>
          <a:noFill/>
        </p:spPr>
        <p:txBody>
          <a:bodyPr wrap="square" rtlCol="0">
            <a:spAutoFit/>
          </a:bodyPr>
          <a:lstStyle/>
          <a:p>
            <a:pPr algn="ctr" defTabSz="457200"/>
            <a:r>
              <a:rPr lang="nl-NL" sz="1400" dirty="0" smtClean="0">
                <a:solidFill>
                  <a:srgbClr val="FFFFFF"/>
                </a:solidFill>
                <a:latin typeface="Calibri"/>
              </a:rPr>
              <a:t>144</a:t>
            </a:r>
            <a:endParaRPr lang="nl-NL" sz="1400" dirty="0">
              <a:solidFill>
                <a:srgbClr val="FFFFFF"/>
              </a:solidFill>
              <a:latin typeface="Calibri"/>
            </a:endParaRPr>
          </a:p>
        </p:txBody>
      </p:sp>
      <p:sp>
        <p:nvSpPr>
          <p:cNvPr id="133" name="Tekstvak 132"/>
          <p:cNvSpPr txBox="1"/>
          <p:nvPr/>
        </p:nvSpPr>
        <p:spPr>
          <a:xfrm>
            <a:off x="5588617" y="2735493"/>
            <a:ext cx="827857" cy="307777"/>
          </a:xfrm>
          <a:prstGeom prst="rect">
            <a:avLst/>
          </a:prstGeom>
          <a:noFill/>
        </p:spPr>
        <p:txBody>
          <a:bodyPr wrap="square" rtlCol="0">
            <a:spAutoFit/>
          </a:bodyPr>
          <a:lstStyle/>
          <a:p>
            <a:pPr algn="ctr" defTabSz="457200"/>
            <a:r>
              <a:rPr lang="nl-NL" sz="1400" dirty="0" smtClean="0">
                <a:solidFill>
                  <a:srgbClr val="FFFFFF"/>
                </a:solidFill>
                <a:latin typeface="Calibri"/>
              </a:rPr>
              <a:t>138</a:t>
            </a:r>
            <a:endParaRPr lang="nl-NL" sz="1400" dirty="0">
              <a:solidFill>
                <a:srgbClr val="FFFFFF"/>
              </a:solidFill>
              <a:latin typeface="Calibri"/>
            </a:endParaRPr>
          </a:p>
        </p:txBody>
      </p:sp>
      <p:sp>
        <p:nvSpPr>
          <p:cNvPr id="134" name="Tekstvak 133"/>
          <p:cNvSpPr txBox="1"/>
          <p:nvPr/>
        </p:nvSpPr>
        <p:spPr>
          <a:xfrm>
            <a:off x="5588617" y="3037118"/>
            <a:ext cx="827857" cy="307777"/>
          </a:xfrm>
          <a:prstGeom prst="rect">
            <a:avLst/>
          </a:prstGeom>
          <a:noFill/>
        </p:spPr>
        <p:txBody>
          <a:bodyPr wrap="square" rtlCol="0">
            <a:spAutoFit/>
          </a:bodyPr>
          <a:lstStyle/>
          <a:p>
            <a:pPr algn="ctr" defTabSz="457200"/>
            <a:r>
              <a:rPr lang="nl-NL" sz="1400" dirty="0" smtClean="0">
                <a:solidFill>
                  <a:srgbClr val="FFFFFF"/>
                </a:solidFill>
                <a:latin typeface="Calibri"/>
              </a:rPr>
              <a:t>107</a:t>
            </a:r>
            <a:endParaRPr lang="nl-NL" sz="1400" dirty="0">
              <a:solidFill>
                <a:srgbClr val="FFFFFF"/>
              </a:solidFill>
              <a:latin typeface="Calibri"/>
            </a:endParaRPr>
          </a:p>
        </p:txBody>
      </p:sp>
      <p:sp>
        <p:nvSpPr>
          <p:cNvPr id="135" name="Tekstvak 134"/>
          <p:cNvSpPr txBox="1"/>
          <p:nvPr/>
        </p:nvSpPr>
        <p:spPr>
          <a:xfrm>
            <a:off x="5588617" y="3341044"/>
            <a:ext cx="827857" cy="307777"/>
          </a:xfrm>
          <a:prstGeom prst="rect">
            <a:avLst/>
          </a:prstGeom>
          <a:noFill/>
        </p:spPr>
        <p:txBody>
          <a:bodyPr wrap="square" rtlCol="0">
            <a:spAutoFit/>
          </a:bodyPr>
          <a:lstStyle/>
          <a:p>
            <a:pPr algn="ctr" defTabSz="457200"/>
            <a:r>
              <a:rPr lang="nl-NL" sz="1400" dirty="0" smtClean="0">
                <a:solidFill>
                  <a:prstClr val="white"/>
                </a:solidFill>
                <a:latin typeface="Calibri"/>
              </a:rPr>
              <a:t>828</a:t>
            </a:r>
            <a:endParaRPr lang="nl-NL" sz="1400" dirty="0">
              <a:solidFill>
                <a:prstClr val="white"/>
              </a:solidFill>
              <a:latin typeface="Calibri"/>
            </a:endParaRPr>
          </a:p>
        </p:txBody>
      </p:sp>
      <p:sp>
        <p:nvSpPr>
          <p:cNvPr id="137" name="Tekstvak 136"/>
          <p:cNvSpPr txBox="1"/>
          <p:nvPr/>
        </p:nvSpPr>
        <p:spPr>
          <a:xfrm>
            <a:off x="6457139" y="183061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860</a:t>
            </a:r>
            <a:endParaRPr lang="nl-NL" sz="1400" dirty="0">
              <a:solidFill>
                <a:prstClr val="black"/>
              </a:solidFill>
              <a:latin typeface="Calibri"/>
            </a:endParaRPr>
          </a:p>
        </p:txBody>
      </p:sp>
      <p:sp>
        <p:nvSpPr>
          <p:cNvPr id="138" name="Tekstvak 137"/>
          <p:cNvSpPr txBox="1"/>
          <p:nvPr/>
        </p:nvSpPr>
        <p:spPr>
          <a:xfrm>
            <a:off x="6457139" y="213753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804</a:t>
            </a:r>
            <a:endParaRPr lang="nl-NL" sz="1400" dirty="0">
              <a:solidFill>
                <a:prstClr val="black"/>
              </a:solidFill>
              <a:latin typeface="Calibri"/>
            </a:endParaRPr>
          </a:p>
        </p:txBody>
      </p:sp>
      <p:sp>
        <p:nvSpPr>
          <p:cNvPr id="139" name="Tekstvak 138"/>
          <p:cNvSpPr txBox="1"/>
          <p:nvPr/>
        </p:nvSpPr>
        <p:spPr>
          <a:xfrm>
            <a:off x="6457139" y="243386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875</a:t>
            </a:r>
            <a:endParaRPr lang="nl-NL" sz="1400" dirty="0">
              <a:solidFill>
                <a:prstClr val="black"/>
              </a:solidFill>
              <a:latin typeface="Calibri"/>
            </a:endParaRPr>
          </a:p>
        </p:txBody>
      </p:sp>
      <p:sp>
        <p:nvSpPr>
          <p:cNvPr id="140" name="Tekstvak 139"/>
          <p:cNvSpPr txBox="1"/>
          <p:nvPr/>
        </p:nvSpPr>
        <p:spPr>
          <a:xfrm>
            <a:off x="6457139" y="2735493"/>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337</a:t>
            </a:r>
            <a:endParaRPr lang="nl-NL" sz="1400" dirty="0">
              <a:solidFill>
                <a:prstClr val="black"/>
              </a:solidFill>
              <a:latin typeface="Calibri"/>
            </a:endParaRPr>
          </a:p>
        </p:txBody>
      </p:sp>
      <p:sp>
        <p:nvSpPr>
          <p:cNvPr id="141" name="Tekstvak 140"/>
          <p:cNvSpPr txBox="1"/>
          <p:nvPr/>
        </p:nvSpPr>
        <p:spPr>
          <a:xfrm>
            <a:off x="6457139" y="3037118"/>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107</a:t>
            </a:r>
            <a:endParaRPr lang="nl-NL" sz="1400" dirty="0">
              <a:solidFill>
                <a:prstClr val="black"/>
              </a:solidFill>
              <a:latin typeface="Calibri"/>
            </a:endParaRPr>
          </a:p>
        </p:txBody>
      </p:sp>
      <p:sp>
        <p:nvSpPr>
          <p:cNvPr id="142" name="Tekstvak 141"/>
          <p:cNvSpPr txBox="1"/>
          <p:nvPr/>
        </p:nvSpPr>
        <p:spPr>
          <a:xfrm>
            <a:off x="6457139" y="334104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3815</a:t>
            </a:r>
            <a:endParaRPr lang="nl-NL" sz="1400" dirty="0">
              <a:solidFill>
                <a:prstClr val="black"/>
              </a:solidFill>
              <a:latin typeface="Calibri"/>
            </a:endParaRPr>
          </a:p>
        </p:txBody>
      </p:sp>
      <p:sp>
        <p:nvSpPr>
          <p:cNvPr id="143" name="Tekstvak 142"/>
          <p:cNvSpPr txBox="1"/>
          <p:nvPr/>
        </p:nvSpPr>
        <p:spPr>
          <a:xfrm>
            <a:off x="2950039" y="123235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BK.</a:t>
            </a:r>
            <a:endParaRPr lang="nl-NL" sz="1400" dirty="0">
              <a:solidFill>
                <a:prstClr val="black"/>
              </a:solidFill>
              <a:latin typeface="Calibri"/>
            </a:endParaRPr>
          </a:p>
        </p:txBody>
      </p:sp>
      <p:sp>
        <p:nvSpPr>
          <p:cNvPr id="144" name="Tekstvak 143"/>
          <p:cNvSpPr txBox="1"/>
          <p:nvPr/>
        </p:nvSpPr>
        <p:spPr>
          <a:xfrm>
            <a:off x="3823949" y="1232354"/>
            <a:ext cx="827857" cy="307777"/>
          </a:xfrm>
          <a:prstGeom prst="rect">
            <a:avLst/>
          </a:prstGeom>
          <a:noFill/>
        </p:spPr>
        <p:txBody>
          <a:bodyPr wrap="square" rtlCol="0">
            <a:spAutoFit/>
          </a:bodyPr>
          <a:lstStyle/>
          <a:p>
            <a:pPr algn="ctr" defTabSz="457200"/>
            <a:r>
              <a:rPr lang="nl-NL" sz="1400" dirty="0" smtClean="0">
                <a:solidFill>
                  <a:prstClr val="black"/>
                </a:solidFill>
                <a:latin typeface="Calibri"/>
              </a:rPr>
              <a:t>TL.</a:t>
            </a:r>
            <a:endParaRPr lang="nl-NL" sz="1400" dirty="0">
              <a:solidFill>
                <a:prstClr val="black"/>
              </a:solidFill>
              <a:latin typeface="Calibri"/>
            </a:endParaRPr>
          </a:p>
        </p:txBody>
      </p:sp>
      <p:sp>
        <p:nvSpPr>
          <p:cNvPr id="145" name="Tekstvak 144"/>
          <p:cNvSpPr txBox="1"/>
          <p:nvPr/>
        </p:nvSpPr>
        <p:spPr>
          <a:xfrm>
            <a:off x="4692758" y="1232354"/>
            <a:ext cx="827857" cy="307777"/>
          </a:xfrm>
          <a:prstGeom prst="rect">
            <a:avLst/>
          </a:prstGeom>
          <a:noFill/>
        </p:spPr>
        <p:txBody>
          <a:bodyPr wrap="square" rtlCol="0">
            <a:spAutoFit/>
          </a:bodyPr>
          <a:lstStyle/>
          <a:p>
            <a:pPr algn="ctr" defTabSz="457200"/>
            <a:r>
              <a:rPr lang="nl-NL" sz="1400" dirty="0">
                <a:solidFill>
                  <a:prstClr val="black"/>
                </a:solidFill>
                <a:latin typeface="Calibri"/>
              </a:rPr>
              <a:t>h</a:t>
            </a:r>
            <a:r>
              <a:rPr lang="nl-NL" sz="1400" dirty="0" smtClean="0">
                <a:solidFill>
                  <a:prstClr val="black"/>
                </a:solidFill>
                <a:latin typeface="Calibri"/>
              </a:rPr>
              <a:t>avo.</a:t>
            </a:r>
            <a:endParaRPr lang="nl-NL" sz="1400" dirty="0">
              <a:solidFill>
                <a:prstClr val="black"/>
              </a:solidFill>
              <a:latin typeface="Calibri"/>
            </a:endParaRPr>
          </a:p>
        </p:txBody>
      </p:sp>
      <p:sp>
        <p:nvSpPr>
          <p:cNvPr id="146" name="Tekstvak 145"/>
          <p:cNvSpPr txBox="1"/>
          <p:nvPr/>
        </p:nvSpPr>
        <p:spPr>
          <a:xfrm>
            <a:off x="5588816" y="1232354"/>
            <a:ext cx="827857" cy="307777"/>
          </a:xfrm>
          <a:prstGeom prst="rect">
            <a:avLst/>
          </a:prstGeom>
          <a:noFill/>
        </p:spPr>
        <p:txBody>
          <a:bodyPr wrap="square" rtlCol="0">
            <a:spAutoFit/>
          </a:bodyPr>
          <a:lstStyle/>
          <a:p>
            <a:pPr algn="ctr" defTabSz="457200"/>
            <a:r>
              <a:rPr lang="nl-NL" sz="1400" dirty="0">
                <a:solidFill>
                  <a:prstClr val="black"/>
                </a:solidFill>
                <a:latin typeface="Calibri"/>
              </a:rPr>
              <a:t>v</a:t>
            </a:r>
            <a:r>
              <a:rPr lang="nl-NL" sz="1400" dirty="0" smtClean="0">
                <a:solidFill>
                  <a:prstClr val="black"/>
                </a:solidFill>
                <a:latin typeface="Calibri"/>
              </a:rPr>
              <a:t>wo.</a:t>
            </a:r>
            <a:endParaRPr lang="nl-NL" sz="1400" dirty="0">
              <a:solidFill>
                <a:prstClr val="black"/>
              </a:solidFill>
              <a:latin typeface="Calibri"/>
            </a:endParaRPr>
          </a:p>
        </p:txBody>
      </p:sp>
    </p:spTree>
    <p:extLst>
      <p:ext uri="{BB962C8B-B14F-4D97-AF65-F5344CB8AC3E}">
        <p14:creationId xmlns:p14="http://schemas.microsoft.com/office/powerpoint/2010/main" val="3082321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1000"/>
                                        <p:tgtEl>
                                          <p:spTgt spid="94"/>
                                        </p:tgtEl>
                                      </p:cBhvr>
                                    </p:animEffect>
                                    <p:anim calcmode="lin" valueType="num">
                                      <p:cBhvr>
                                        <p:cTn id="14" dur="1000" fill="hold"/>
                                        <p:tgtEl>
                                          <p:spTgt spid="94"/>
                                        </p:tgtEl>
                                        <p:attrNameLst>
                                          <p:attrName>ppt_x</p:attrName>
                                        </p:attrNameLst>
                                      </p:cBhvr>
                                      <p:tavLst>
                                        <p:tav tm="0">
                                          <p:val>
                                            <p:strVal val="#ppt_x"/>
                                          </p:val>
                                        </p:tav>
                                        <p:tav tm="100000">
                                          <p:val>
                                            <p:strVal val="#ppt_x"/>
                                          </p:val>
                                        </p:tav>
                                      </p:tavLst>
                                    </p:anim>
                                    <p:anim calcmode="lin" valueType="num">
                                      <p:cBhvr>
                                        <p:cTn id="15" dur="900" decel="100000" fill="hold"/>
                                        <p:tgtEl>
                                          <p:spTgt spid="9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1000"/>
                                        <p:tgtEl>
                                          <p:spTgt spid="101"/>
                                        </p:tgtEl>
                                      </p:cBhvr>
                                    </p:animEffect>
                                    <p:anim calcmode="lin" valueType="num">
                                      <p:cBhvr>
                                        <p:cTn id="20" dur="1000" fill="hold"/>
                                        <p:tgtEl>
                                          <p:spTgt spid="101"/>
                                        </p:tgtEl>
                                        <p:attrNameLst>
                                          <p:attrName>ppt_x</p:attrName>
                                        </p:attrNameLst>
                                      </p:cBhvr>
                                      <p:tavLst>
                                        <p:tav tm="0">
                                          <p:val>
                                            <p:strVal val="#ppt_x"/>
                                          </p:val>
                                        </p:tav>
                                        <p:tav tm="100000">
                                          <p:val>
                                            <p:strVal val="#ppt_x"/>
                                          </p:val>
                                        </p:tav>
                                      </p:tavLst>
                                    </p:anim>
                                    <p:anim calcmode="lin" valueType="num">
                                      <p:cBhvr>
                                        <p:cTn id="21" dur="900" decel="100000" fill="hold"/>
                                        <p:tgtEl>
                                          <p:spTgt spid="10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1000"/>
                                        <p:tgtEl>
                                          <p:spTgt spid="102"/>
                                        </p:tgtEl>
                                      </p:cBhvr>
                                    </p:animEffect>
                                    <p:anim calcmode="lin" valueType="num">
                                      <p:cBhvr>
                                        <p:cTn id="26" dur="1000" fill="hold"/>
                                        <p:tgtEl>
                                          <p:spTgt spid="102"/>
                                        </p:tgtEl>
                                        <p:attrNameLst>
                                          <p:attrName>ppt_x</p:attrName>
                                        </p:attrNameLst>
                                      </p:cBhvr>
                                      <p:tavLst>
                                        <p:tav tm="0">
                                          <p:val>
                                            <p:strVal val="#ppt_x"/>
                                          </p:val>
                                        </p:tav>
                                        <p:tav tm="100000">
                                          <p:val>
                                            <p:strVal val="#ppt_x"/>
                                          </p:val>
                                        </p:tav>
                                      </p:tavLst>
                                    </p:anim>
                                    <p:anim calcmode="lin" valueType="num">
                                      <p:cBhvr>
                                        <p:cTn id="27" dur="900" decel="100000" fill="hold"/>
                                        <p:tgtEl>
                                          <p:spTgt spid="10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1000"/>
                                        <p:tgtEl>
                                          <p:spTgt spid="103"/>
                                        </p:tgtEl>
                                      </p:cBhvr>
                                    </p:animEffect>
                                    <p:anim calcmode="lin" valueType="num">
                                      <p:cBhvr>
                                        <p:cTn id="32" dur="1000" fill="hold"/>
                                        <p:tgtEl>
                                          <p:spTgt spid="103"/>
                                        </p:tgtEl>
                                        <p:attrNameLst>
                                          <p:attrName>ppt_x</p:attrName>
                                        </p:attrNameLst>
                                      </p:cBhvr>
                                      <p:tavLst>
                                        <p:tav tm="0">
                                          <p:val>
                                            <p:strVal val="#ppt_x"/>
                                          </p:val>
                                        </p:tav>
                                        <p:tav tm="100000">
                                          <p:val>
                                            <p:strVal val="#ppt_x"/>
                                          </p:val>
                                        </p:tav>
                                      </p:tavLst>
                                    </p:anim>
                                    <p:anim calcmode="lin" valueType="num">
                                      <p:cBhvr>
                                        <p:cTn id="33" dur="900" decel="100000" fill="hold"/>
                                        <p:tgtEl>
                                          <p:spTgt spid="10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1000"/>
                                        <p:tgtEl>
                                          <p:spTgt spid="104"/>
                                        </p:tgtEl>
                                      </p:cBhvr>
                                    </p:animEffect>
                                    <p:anim calcmode="lin" valueType="num">
                                      <p:cBhvr>
                                        <p:cTn id="38" dur="1000" fill="hold"/>
                                        <p:tgtEl>
                                          <p:spTgt spid="104"/>
                                        </p:tgtEl>
                                        <p:attrNameLst>
                                          <p:attrName>ppt_x</p:attrName>
                                        </p:attrNameLst>
                                      </p:cBhvr>
                                      <p:tavLst>
                                        <p:tav tm="0">
                                          <p:val>
                                            <p:strVal val="#ppt_x"/>
                                          </p:val>
                                        </p:tav>
                                        <p:tav tm="100000">
                                          <p:val>
                                            <p:strVal val="#ppt_x"/>
                                          </p:val>
                                        </p:tav>
                                      </p:tavLst>
                                    </p:anim>
                                    <p:anim calcmode="lin" valueType="num">
                                      <p:cBhvr>
                                        <p:cTn id="39" dur="900" decel="100000" fill="hold"/>
                                        <p:tgtEl>
                                          <p:spTgt spid="104"/>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4"/>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1000"/>
                                        <p:tgtEl>
                                          <p:spTgt spid="105"/>
                                        </p:tgtEl>
                                      </p:cBhvr>
                                    </p:animEffect>
                                    <p:anim calcmode="lin" valueType="num">
                                      <p:cBhvr>
                                        <p:cTn id="44" dur="1000" fill="hold"/>
                                        <p:tgtEl>
                                          <p:spTgt spid="105"/>
                                        </p:tgtEl>
                                        <p:attrNameLst>
                                          <p:attrName>ppt_x</p:attrName>
                                        </p:attrNameLst>
                                      </p:cBhvr>
                                      <p:tavLst>
                                        <p:tav tm="0">
                                          <p:val>
                                            <p:strVal val="#ppt_x"/>
                                          </p:val>
                                        </p:tav>
                                        <p:tav tm="100000">
                                          <p:val>
                                            <p:strVal val="#ppt_x"/>
                                          </p:val>
                                        </p:tav>
                                      </p:tavLst>
                                    </p:anim>
                                    <p:anim calcmode="lin" valueType="num">
                                      <p:cBhvr>
                                        <p:cTn id="45" dur="900" decel="100000" fill="hold"/>
                                        <p:tgtEl>
                                          <p:spTgt spid="105"/>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05"/>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fade">
                                      <p:cBhvr>
                                        <p:cTn id="49" dur="1000"/>
                                        <p:tgtEl>
                                          <p:spTgt spid="106"/>
                                        </p:tgtEl>
                                      </p:cBhvr>
                                    </p:animEffect>
                                    <p:anim calcmode="lin" valueType="num">
                                      <p:cBhvr>
                                        <p:cTn id="50" dur="1000" fill="hold"/>
                                        <p:tgtEl>
                                          <p:spTgt spid="106"/>
                                        </p:tgtEl>
                                        <p:attrNameLst>
                                          <p:attrName>ppt_x</p:attrName>
                                        </p:attrNameLst>
                                      </p:cBhvr>
                                      <p:tavLst>
                                        <p:tav tm="0">
                                          <p:val>
                                            <p:strVal val="#ppt_x"/>
                                          </p:val>
                                        </p:tav>
                                        <p:tav tm="100000">
                                          <p:val>
                                            <p:strVal val="#ppt_x"/>
                                          </p:val>
                                        </p:tav>
                                      </p:tavLst>
                                    </p:anim>
                                    <p:anim calcmode="lin" valueType="num">
                                      <p:cBhvr>
                                        <p:cTn id="51" dur="900" decel="100000" fill="hold"/>
                                        <p:tgtEl>
                                          <p:spTgt spid="10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06"/>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1000"/>
                                        <p:tgtEl>
                                          <p:spTgt spid="107"/>
                                        </p:tgtEl>
                                      </p:cBhvr>
                                    </p:animEffect>
                                    <p:anim calcmode="lin" valueType="num">
                                      <p:cBhvr>
                                        <p:cTn id="56" dur="1000" fill="hold"/>
                                        <p:tgtEl>
                                          <p:spTgt spid="107"/>
                                        </p:tgtEl>
                                        <p:attrNameLst>
                                          <p:attrName>ppt_x</p:attrName>
                                        </p:attrNameLst>
                                      </p:cBhvr>
                                      <p:tavLst>
                                        <p:tav tm="0">
                                          <p:val>
                                            <p:strVal val="#ppt_x"/>
                                          </p:val>
                                        </p:tav>
                                        <p:tav tm="100000">
                                          <p:val>
                                            <p:strVal val="#ppt_x"/>
                                          </p:val>
                                        </p:tav>
                                      </p:tavLst>
                                    </p:anim>
                                    <p:anim calcmode="lin" valueType="num">
                                      <p:cBhvr>
                                        <p:cTn id="57" dur="900" decel="100000" fill="hold"/>
                                        <p:tgtEl>
                                          <p:spTgt spid="107"/>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7"/>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fade">
                                      <p:cBhvr>
                                        <p:cTn id="61" dur="1000"/>
                                        <p:tgtEl>
                                          <p:spTgt spid="108"/>
                                        </p:tgtEl>
                                      </p:cBhvr>
                                    </p:animEffect>
                                    <p:anim calcmode="lin" valueType="num">
                                      <p:cBhvr>
                                        <p:cTn id="62" dur="1000" fill="hold"/>
                                        <p:tgtEl>
                                          <p:spTgt spid="108"/>
                                        </p:tgtEl>
                                        <p:attrNameLst>
                                          <p:attrName>ppt_x</p:attrName>
                                        </p:attrNameLst>
                                      </p:cBhvr>
                                      <p:tavLst>
                                        <p:tav tm="0">
                                          <p:val>
                                            <p:strVal val="#ppt_x"/>
                                          </p:val>
                                        </p:tav>
                                        <p:tav tm="100000">
                                          <p:val>
                                            <p:strVal val="#ppt_x"/>
                                          </p:val>
                                        </p:tav>
                                      </p:tavLst>
                                    </p:anim>
                                    <p:anim calcmode="lin" valueType="num">
                                      <p:cBhvr>
                                        <p:cTn id="63" dur="900" decel="100000" fill="hold"/>
                                        <p:tgtEl>
                                          <p:spTgt spid="108"/>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08"/>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fade">
                                      <p:cBhvr>
                                        <p:cTn id="67" dur="1000"/>
                                        <p:tgtEl>
                                          <p:spTgt spid="109"/>
                                        </p:tgtEl>
                                      </p:cBhvr>
                                    </p:animEffect>
                                    <p:anim calcmode="lin" valueType="num">
                                      <p:cBhvr>
                                        <p:cTn id="68" dur="1000" fill="hold"/>
                                        <p:tgtEl>
                                          <p:spTgt spid="109"/>
                                        </p:tgtEl>
                                        <p:attrNameLst>
                                          <p:attrName>ppt_x</p:attrName>
                                        </p:attrNameLst>
                                      </p:cBhvr>
                                      <p:tavLst>
                                        <p:tav tm="0">
                                          <p:val>
                                            <p:strVal val="#ppt_x"/>
                                          </p:val>
                                        </p:tav>
                                        <p:tav tm="100000">
                                          <p:val>
                                            <p:strVal val="#ppt_x"/>
                                          </p:val>
                                        </p:tav>
                                      </p:tavLst>
                                    </p:anim>
                                    <p:anim calcmode="lin" valueType="num">
                                      <p:cBhvr>
                                        <p:cTn id="69" dur="900" decel="100000" fill="hold"/>
                                        <p:tgtEl>
                                          <p:spTgt spid="109"/>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animEffect transition="in" filter="fade">
                                      <p:cBhvr>
                                        <p:cTn id="73" dur="1000"/>
                                        <p:tgtEl>
                                          <p:spTgt spid="110"/>
                                        </p:tgtEl>
                                      </p:cBhvr>
                                    </p:animEffect>
                                    <p:anim calcmode="lin" valueType="num">
                                      <p:cBhvr>
                                        <p:cTn id="74" dur="1000" fill="hold"/>
                                        <p:tgtEl>
                                          <p:spTgt spid="110"/>
                                        </p:tgtEl>
                                        <p:attrNameLst>
                                          <p:attrName>ppt_x</p:attrName>
                                        </p:attrNameLst>
                                      </p:cBhvr>
                                      <p:tavLst>
                                        <p:tav tm="0">
                                          <p:val>
                                            <p:strVal val="#ppt_x"/>
                                          </p:val>
                                        </p:tav>
                                        <p:tav tm="100000">
                                          <p:val>
                                            <p:strVal val="#ppt_x"/>
                                          </p:val>
                                        </p:tav>
                                      </p:tavLst>
                                    </p:anim>
                                    <p:anim calcmode="lin" valueType="num">
                                      <p:cBhvr>
                                        <p:cTn id="75" dur="900" decel="100000" fill="hold"/>
                                        <p:tgtEl>
                                          <p:spTgt spid="110"/>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0"/>
                                  </p:stCondLst>
                                  <p:childTnLst>
                                    <p:set>
                                      <p:cBhvr>
                                        <p:cTn id="78" dur="1" fill="hold">
                                          <p:stCondLst>
                                            <p:cond delay="0"/>
                                          </p:stCondLst>
                                        </p:cTn>
                                        <p:tgtEl>
                                          <p:spTgt spid="111"/>
                                        </p:tgtEl>
                                        <p:attrNameLst>
                                          <p:attrName>style.visibility</p:attrName>
                                        </p:attrNameLst>
                                      </p:cBhvr>
                                      <p:to>
                                        <p:strVal val="visible"/>
                                      </p:to>
                                    </p:set>
                                    <p:animEffect transition="in" filter="fade">
                                      <p:cBhvr>
                                        <p:cTn id="79" dur="1000"/>
                                        <p:tgtEl>
                                          <p:spTgt spid="111"/>
                                        </p:tgtEl>
                                      </p:cBhvr>
                                    </p:animEffect>
                                    <p:anim calcmode="lin" valueType="num">
                                      <p:cBhvr>
                                        <p:cTn id="80" dur="1000" fill="hold"/>
                                        <p:tgtEl>
                                          <p:spTgt spid="111"/>
                                        </p:tgtEl>
                                        <p:attrNameLst>
                                          <p:attrName>ppt_x</p:attrName>
                                        </p:attrNameLst>
                                      </p:cBhvr>
                                      <p:tavLst>
                                        <p:tav tm="0">
                                          <p:val>
                                            <p:strVal val="#ppt_x"/>
                                          </p:val>
                                        </p:tav>
                                        <p:tav tm="100000">
                                          <p:val>
                                            <p:strVal val="#ppt_x"/>
                                          </p:val>
                                        </p:tav>
                                      </p:tavLst>
                                    </p:anim>
                                    <p:anim calcmode="lin" valueType="num">
                                      <p:cBhvr>
                                        <p:cTn id="81" dur="900" decel="100000" fill="hold"/>
                                        <p:tgtEl>
                                          <p:spTgt spid="111"/>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114"/>
                                        </p:tgtEl>
                                        <p:attrNameLst>
                                          <p:attrName>style.visibility</p:attrName>
                                        </p:attrNameLst>
                                      </p:cBhvr>
                                      <p:to>
                                        <p:strVal val="visible"/>
                                      </p:to>
                                    </p:set>
                                    <p:animEffect transition="in" filter="fade">
                                      <p:cBhvr>
                                        <p:cTn id="85" dur="1000"/>
                                        <p:tgtEl>
                                          <p:spTgt spid="114"/>
                                        </p:tgtEl>
                                      </p:cBhvr>
                                    </p:animEffect>
                                    <p:anim calcmode="lin" valueType="num">
                                      <p:cBhvr>
                                        <p:cTn id="86" dur="1000" fill="hold"/>
                                        <p:tgtEl>
                                          <p:spTgt spid="114"/>
                                        </p:tgtEl>
                                        <p:attrNameLst>
                                          <p:attrName>ppt_x</p:attrName>
                                        </p:attrNameLst>
                                      </p:cBhvr>
                                      <p:tavLst>
                                        <p:tav tm="0">
                                          <p:val>
                                            <p:strVal val="#ppt_x"/>
                                          </p:val>
                                        </p:tav>
                                        <p:tav tm="100000">
                                          <p:val>
                                            <p:strVal val="#ppt_x"/>
                                          </p:val>
                                        </p:tav>
                                      </p:tavLst>
                                    </p:anim>
                                    <p:anim calcmode="lin" valueType="num">
                                      <p:cBhvr>
                                        <p:cTn id="87" dur="900" decel="100000" fill="hold"/>
                                        <p:tgtEl>
                                          <p:spTgt spid="114"/>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14"/>
                                        </p:tgtEl>
                                        <p:attrNameLst>
                                          <p:attrName>ppt_y</p:attrName>
                                        </p:attrNameLst>
                                      </p:cBhvr>
                                      <p:tavLst>
                                        <p:tav tm="0">
                                          <p:val>
                                            <p:strVal val="#ppt_y-.03"/>
                                          </p:val>
                                        </p:tav>
                                        <p:tav tm="100000">
                                          <p:val>
                                            <p:strVal val="#ppt_y"/>
                                          </p:val>
                                        </p:tav>
                                      </p:tavLst>
                                    </p:anim>
                                  </p:childTnLst>
                                </p:cTn>
                              </p:par>
                              <p:par>
                                <p:cTn id="89" presetID="37" presetClass="entr" presetSubtype="0" fill="hold" grpId="0" nodeType="withEffect">
                                  <p:stCondLst>
                                    <p:cond delay="0"/>
                                  </p:stCondLst>
                                  <p:childTnLst>
                                    <p:set>
                                      <p:cBhvr>
                                        <p:cTn id="90" dur="1" fill="hold">
                                          <p:stCondLst>
                                            <p:cond delay="0"/>
                                          </p:stCondLst>
                                        </p:cTn>
                                        <p:tgtEl>
                                          <p:spTgt spid="115"/>
                                        </p:tgtEl>
                                        <p:attrNameLst>
                                          <p:attrName>style.visibility</p:attrName>
                                        </p:attrNameLst>
                                      </p:cBhvr>
                                      <p:to>
                                        <p:strVal val="visible"/>
                                      </p:to>
                                    </p:set>
                                    <p:animEffect transition="in" filter="fade">
                                      <p:cBhvr>
                                        <p:cTn id="91" dur="1000"/>
                                        <p:tgtEl>
                                          <p:spTgt spid="115"/>
                                        </p:tgtEl>
                                      </p:cBhvr>
                                    </p:animEffect>
                                    <p:anim calcmode="lin" valueType="num">
                                      <p:cBhvr>
                                        <p:cTn id="92" dur="1000" fill="hold"/>
                                        <p:tgtEl>
                                          <p:spTgt spid="115"/>
                                        </p:tgtEl>
                                        <p:attrNameLst>
                                          <p:attrName>ppt_x</p:attrName>
                                        </p:attrNameLst>
                                      </p:cBhvr>
                                      <p:tavLst>
                                        <p:tav tm="0">
                                          <p:val>
                                            <p:strVal val="#ppt_x"/>
                                          </p:val>
                                        </p:tav>
                                        <p:tav tm="100000">
                                          <p:val>
                                            <p:strVal val="#ppt_x"/>
                                          </p:val>
                                        </p:tav>
                                      </p:tavLst>
                                    </p:anim>
                                    <p:anim calcmode="lin" valueType="num">
                                      <p:cBhvr>
                                        <p:cTn id="93" dur="900" decel="100000" fill="hold"/>
                                        <p:tgtEl>
                                          <p:spTgt spid="115"/>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115"/>
                                        </p:tgtEl>
                                        <p:attrNameLst>
                                          <p:attrName>ppt_y</p:attrName>
                                        </p:attrNameLst>
                                      </p:cBhvr>
                                      <p:tavLst>
                                        <p:tav tm="0">
                                          <p:val>
                                            <p:strVal val="#ppt_y-.03"/>
                                          </p:val>
                                        </p:tav>
                                        <p:tav tm="100000">
                                          <p:val>
                                            <p:strVal val="#ppt_y"/>
                                          </p:val>
                                        </p:tav>
                                      </p:tavLst>
                                    </p:anim>
                                  </p:childTnLst>
                                </p:cTn>
                              </p:par>
                              <p:par>
                                <p:cTn id="95" presetID="37"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animEffect transition="in" filter="fade">
                                      <p:cBhvr>
                                        <p:cTn id="97" dur="1000"/>
                                        <p:tgtEl>
                                          <p:spTgt spid="116"/>
                                        </p:tgtEl>
                                      </p:cBhvr>
                                    </p:animEffect>
                                    <p:anim calcmode="lin" valueType="num">
                                      <p:cBhvr>
                                        <p:cTn id="98" dur="1000" fill="hold"/>
                                        <p:tgtEl>
                                          <p:spTgt spid="116"/>
                                        </p:tgtEl>
                                        <p:attrNameLst>
                                          <p:attrName>ppt_x</p:attrName>
                                        </p:attrNameLst>
                                      </p:cBhvr>
                                      <p:tavLst>
                                        <p:tav tm="0">
                                          <p:val>
                                            <p:strVal val="#ppt_x"/>
                                          </p:val>
                                        </p:tav>
                                        <p:tav tm="100000">
                                          <p:val>
                                            <p:strVal val="#ppt_x"/>
                                          </p:val>
                                        </p:tav>
                                      </p:tavLst>
                                    </p:anim>
                                    <p:anim calcmode="lin" valueType="num">
                                      <p:cBhvr>
                                        <p:cTn id="99" dur="900" decel="100000" fill="hold"/>
                                        <p:tgtEl>
                                          <p:spTgt spid="116"/>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116"/>
                                        </p:tgtEl>
                                        <p:attrNameLst>
                                          <p:attrName>ppt_y</p:attrName>
                                        </p:attrNameLst>
                                      </p:cBhvr>
                                      <p:tavLst>
                                        <p:tav tm="0">
                                          <p:val>
                                            <p:strVal val="#ppt_y-.03"/>
                                          </p:val>
                                        </p:tav>
                                        <p:tav tm="100000">
                                          <p:val>
                                            <p:strVal val="#ppt_y"/>
                                          </p:val>
                                        </p:tav>
                                      </p:tavLst>
                                    </p:anim>
                                  </p:childTnLst>
                                </p:cTn>
                              </p:par>
                              <p:par>
                                <p:cTn id="101" presetID="37" presetClass="entr" presetSubtype="0" fill="hold" grpId="0" nodeType="withEffect">
                                  <p:stCondLst>
                                    <p:cond delay="0"/>
                                  </p:stCondLst>
                                  <p:childTnLst>
                                    <p:set>
                                      <p:cBhvr>
                                        <p:cTn id="102" dur="1" fill="hold">
                                          <p:stCondLst>
                                            <p:cond delay="0"/>
                                          </p:stCondLst>
                                        </p:cTn>
                                        <p:tgtEl>
                                          <p:spTgt spid="117"/>
                                        </p:tgtEl>
                                        <p:attrNameLst>
                                          <p:attrName>style.visibility</p:attrName>
                                        </p:attrNameLst>
                                      </p:cBhvr>
                                      <p:to>
                                        <p:strVal val="visible"/>
                                      </p:to>
                                    </p:set>
                                    <p:animEffect transition="in" filter="fade">
                                      <p:cBhvr>
                                        <p:cTn id="103" dur="1000"/>
                                        <p:tgtEl>
                                          <p:spTgt spid="117"/>
                                        </p:tgtEl>
                                      </p:cBhvr>
                                    </p:animEffect>
                                    <p:anim calcmode="lin" valueType="num">
                                      <p:cBhvr>
                                        <p:cTn id="104" dur="1000" fill="hold"/>
                                        <p:tgtEl>
                                          <p:spTgt spid="117"/>
                                        </p:tgtEl>
                                        <p:attrNameLst>
                                          <p:attrName>ppt_x</p:attrName>
                                        </p:attrNameLst>
                                      </p:cBhvr>
                                      <p:tavLst>
                                        <p:tav tm="0">
                                          <p:val>
                                            <p:strVal val="#ppt_x"/>
                                          </p:val>
                                        </p:tav>
                                        <p:tav tm="100000">
                                          <p:val>
                                            <p:strVal val="#ppt_x"/>
                                          </p:val>
                                        </p:tav>
                                      </p:tavLst>
                                    </p:anim>
                                    <p:anim calcmode="lin" valueType="num">
                                      <p:cBhvr>
                                        <p:cTn id="105" dur="900" decel="100000" fill="hold"/>
                                        <p:tgtEl>
                                          <p:spTgt spid="117"/>
                                        </p:tgtEl>
                                        <p:attrNameLst>
                                          <p:attrName>ppt_y</p:attrName>
                                        </p:attrNameLst>
                                      </p:cBhvr>
                                      <p:tavLst>
                                        <p:tav tm="0">
                                          <p:val>
                                            <p:strVal val="#ppt_y+1"/>
                                          </p:val>
                                        </p:tav>
                                        <p:tav tm="100000">
                                          <p:val>
                                            <p:strVal val="#ppt_y-.03"/>
                                          </p:val>
                                        </p:tav>
                                      </p:tavLst>
                                    </p:anim>
                                    <p:anim calcmode="lin" valueType="num">
                                      <p:cBhvr>
                                        <p:cTn id="106" dur="100" accel="100000" fill="hold">
                                          <p:stCondLst>
                                            <p:cond delay="900"/>
                                          </p:stCondLst>
                                        </p:cTn>
                                        <p:tgtEl>
                                          <p:spTgt spid="117"/>
                                        </p:tgtEl>
                                        <p:attrNameLst>
                                          <p:attrName>ppt_y</p:attrName>
                                        </p:attrNameLst>
                                      </p:cBhvr>
                                      <p:tavLst>
                                        <p:tav tm="0">
                                          <p:val>
                                            <p:strVal val="#ppt_y-.03"/>
                                          </p:val>
                                        </p:tav>
                                        <p:tav tm="100000">
                                          <p:val>
                                            <p:strVal val="#ppt_y"/>
                                          </p:val>
                                        </p:tav>
                                      </p:tavLst>
                                    </p:anim>
                                  </p:childTnLst>
                                </p:cTn>
                              </p:par>
                              <p:par>
                                <p:cTn id="107" presetID="37" presetClass="entr" presetSubtype="0" fill="hold" grpId="0" nodeType="withEffect">
                                  <p:stCondLst>
                                    <p:cond delay="0"/>
                                  </p:stCondLst>
                                  <p:childTnLst>
                                    <p:set>
                                      <p:cBhvr>
                                        <p:cTn id="108" dur="1" fill="hold">
                                          <p:stCondLst>
                                            <p:cond delay="0"/>
                                          </p:stCondLst>
                                        </p:cTn>
                                        <p:tgtEl>
                                          <p:spTgt spid="118"/>
                                        </p:tgtEl>
                                        <p:attrNameLst>
                                          <p:attrName>style.visibility</p:attrName>
                                        </p:attrNameLst>
                                      </p:cBhvr>
                                      <p:to>
                                        <p:strVal val="visible"/>
                                      </p:to>
                                    </p:set>
                                    <p:animEffect transition="in" filter="fade">
                                      <p:cBhvr>
                                        <p:cTn id="109" dur="1000"/>
                                        <p:tgtEl>
                                          <p:spTgt spid="118"/>
                                        </p:tgtEl>
                                      </p:cBhvr>
                                    </p:animEffect>
                                    <p:anim calcmode="lin" valueType="num">
                                      <p:cBhvr>
                                        <p:cTn id="110" dur="1000" fill="hold"/>
                                        <p:tgtEl>
                                          <p:spTgt spid="118"/>
                                        </p:tgtEl>
                                        <p:attrNameLst>
                                          <p:attrName>ppt_x</p:attrName>
                                        </p:attrNameLst>
                                      </p:cBhvr>
                                      <p:tavLst>
                                        <p:tav tm="0">
                                          <p:val>
                                            <p:strVal val="#ppt_x"/>
                                          </p:val>
                                        </p:tav>
                                        <p:tav tm="100000">
                                          <p:val>
                                            <p:strVal val="#ppt_x"/>
                                          </p:val>
                                        </p:tav>
                                      </p:tavLst>
                                    </p:anim>
                                    <p:anim calcmode="lin" valueType="num">
                                      <p:cBhvr>
                                        <p:cTn id="111" dur="900" decel="100000" fill="hold"/>
                                        <p:tgtEl>
                                          <p:spTgt spid="118"/>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113" presetID="37" presetClass="entr" presetSubtype="0" fill="hold" grpId="0" nodeType="withEffect">
                                  <p:stCondLst>
                                    <p:cond delay="0"/>
                                  </p:stCondLst>
                                  <p:childTnLst>
                                    <p:set>
                                      <p:cBhvr>
                                        <p:cTn id="114" dur="1" fill="hold">
                                          <p:stCondLst>
                                            <p:cond delay="0"/>
                                          </p:stCondLst>
                                        </p:cTn>
                                        <p:tgtEl>
                                          <p:spTgt spid="121"/>
                                        </p:tgtEl>
                                        <p:attrNameLst>
                                          <p:attrName>style.visibility</p:attrName>
                                        </p:attrNameLst>
                                      </p:cBhvr>
                                      <p:to>
                                        <p:strVal val="visible"/>
                                      </p:to>
                                    </p:set>
                                    <p:animEffect transition="in" filter="fade">
                                      <p:cBhvr>
                                        <p:cTn id="115" dur="1000"/>
                                        <p:tgtEl>
                                          <p:spTgt spid="121"/>
                                        </p:tgtEl>
                                      </p:cBhvr>
                                    </p:animEffect>
                                    <p:anim calcmode="lin" valueType="num">
                                      <p:cBhvr>
                                        <p:cTn id="116" dur="1000" fill="hold"/>
                                        <p:tgtEl>
                                          <p:spTgt spid="121"/>
                                        </p:tgtEl>
                                        <p:attrNameLst>
                                          <p:attrName>ppt_x</p:attrName>
                                        </p:attrNameLst>
                                      </p:cBhvr>
                                      <p:tavLst>
                                        <p:tav tm="0">
                                          <p:val>
                                            <p:strVal val="#ppt_x"/>
                                          </p:val>
                                        </p:tav>
                                        <p:tav tm="100000">
                                          <p:val>
                                            <p:strVal val="#ppt_x"/>
                                          </p:val>
                                        </p:tav>
                                      </p:tavLst>
                                    </p:anim>
                                    <p:anim calcmode="lin" valueType="num">
                                      <p:cBhvr>
                                        <p:cTn id="117" dur="900" decel="100000" fill="hold"/>
                                        <p:tgtEl>
                                          <p:spTgt spid="121"/>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119" presetID="37" presetClass="entr" presetSubtype="0" fill="hold" grpId="0" nodeType="withEffect">
                                  <p:stCondLst>
                                    <p:cond delay="0"/>
                                  </p:stCondLst>
                                  <p:childTnLst>
                                    <p:set>
                                      <p:cBhvr>
                                        <p:cTn id="120" dur="1" fill="hold">
                                          <p:stCondLst>
                                            <p:cond delay="0"/>
                                          </p:stCondLst>
                                        </p:cTn>
                                        <p:tgtEl>
                                          <p:spTgt spid="122"/>
                                        </p:tgtEl>
                                        <p:attrNameLst>
                                          <p:attrName>style.visibility</p:attrName>
                                        </p:attrNameLst>
                                      </p:cBhvr>
                                      <p:to>
                                        <p:strVal val="visible"/>
                                      </p:to>
                                    </p:set>
                                    <p:animEffect transition="in" filter="fade">
                                      <p:cBhvr>
                                        <p:cTn id="121" dur="1000"/>
                                        <p:tgtEl>
                                          <p:spTgt spid="122"/>
                                        </p:tgtEl>
                                      </p:cBhvr>
                                    </p:animEffect>
                                    <p:anim calcmode="lin" valueType="num">
                                      <p:cBhvr>
                                        <p:cTn id="122" dur="1000" fill="hold"/>
                                        <p:tgtEl>
                                          <p:spTgt spid="122"/>
                                        </p:tgtEl>
                                        <p:attrNameLst>
                                          <p:attrName>ppt_x</p:attrName>
                                        </p:attrNameLst>
                                      </p:cBhvr>
                                      <p:tavLst>
                                        <p:tav tm="0">
                                          <p:val>
                                            <p:strVal val="#ppt_x"/>
                                          </p:val>
                                        </p:tav>
                                        <p:tav tm="100000">
                                          <p:val>
                                            <p:strVal val="#ppt_x"/>
                                          </p:val>
                                        </p:tav>
                                      </p:tavLst>
                                    </p:anim>
                                    <p:anim calcmode="lin" valueType="num">
                                      <p:cBhvr>
                                        <p:cTn id="123" dur="900" decel="100000" fill="hold"/>
                                        <p:tgtEl>
                                          <p:spTgt spid="122"/>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122"/>
                                        </p:tgtEl>
                                        <p:attrNameLst>
                                          <p:attrName>ppt_y</p:attrName>
                                        </p:attrNameLst>
                                      </p:cBhvr>
                                      <p:tavLst>
                                        <p:tav tm="0">
                                          <p:val>
                                            <p:strVal val="#ppt_y-.03"/>
                                          </p:val>
                                        </p:tav>
                                        <p:tav tm="100000">
                                          <p:val>
                                            <p:strVal val="#ppt_y"/>
                                          </p:val>
                                        </p:tav>
                                      </p:tavLst>
                                    </p:anim>
                                  </p:childTnLst>
                                </p:cTn>
                              </p:par>
                              <p:par>
                                <p:cTn id="125" presetID="37" presetClass="entr" presetSubtype="0" fill="hold" grpId="0" nodeType="withEffect">
                                  <p:stCondLst>
                                    <p:cond delay="0"/>
                                  </p:stCondLst>
                                  <p:childTnLst>
                                    <p:set>
                                      <p:cBhvr>
                                        <p:cTn id="126" dur="1" fill="hold">
                                          <p:stCondLst>
                                            <p:cond delay="0"/>
                                          </p:stCondLst>
                                        </p:cTn>
                                        <p:tgtEl>
                                          <p:spTgt spid="123"/>
                                        </p:tgtEl>
                                        <p:attrNameLst>
                                          <p:attrName>style.visibility</p:attrName>
                                        </p:attrNameLst>
                                      </p:cBhvr>
                                      <p:to>
                                        <p:strVal val="visible"/>
                                      </p:to>
                                    </p:set>
                                    <p:animEffect transition="in" filter="fade">
                                      <p:cBhvr>
                                        <p:cTn id="127" dur="1000"/>
                                        <p:tgtEl>
                                          <p:spTgt spid="123"/>
                                        </p:tgtEl>
                                      </p:cBhvr>
                                    </p:animEffect>
                                    <p:anim calcmode="lin" valueType="num">
                                      <p:cBhvr>
                                        <p:cTn id="128" dur="1000" fill="hold"/>
                                        <p:tgtEl>
                                          <p:spTgt spid="123"/>
                                        </p:tgtEl>
                                        <p:attrNameLst>
                                          <p:attrName>ppt_x</p:attrName>
                                        </p:attrNameLst>
                                      </p:cBhvr>
                                      <p:tavLst>
                                        <p:tav tm="0">
                                          <p:val>
                                            <p:strVal val="#ppt_x"/>
                                          </p:val>
                                        </p:tav>
                                        <p:tav tm="100000">
                                          <p:val>
                                            <p:strVal val="#ppt_x"/>
                                          </p:val>
                                        </p:tav>
                                      </p:tavLst>
                                    </p:anim>
                                    <p:anim calcmode="lin" valueType="num">
                                      <p:cBhvr>
                                        <p:cTn id="129" dur="900" decel="100000" fill="hold"/>
                                        <p:tgtEl>
                                          <p:spTgt spid="123"/>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123"/>
                                        </p:tgtEl>
                                        <p:attrNameLst>
                                          <p:attrName>ppt_y</p:attrName>
                                        </p:attrNameLst>
                                      </p:cBhvr>
                                      <p:tavLst>
                                        <p:tav tm="0">
                                          <p:val>
                                            <p:strVal val="#ppt_y-.03"/>
                                          </p:val>
                                        </p:tav>
                                        <p:tav tm="100000">
                                          <p:val>
                                            <p:strVal val="#ppt_y"/>
                                          </p:val>
                                        </p:tav>
                                      </p:tavLst>
                                    </p:anim>
                                  </p:childTnLst>
                                </p:cTn>
                              </p:par>
                              <p:par>
                                <p:cTn id="131" presetID="37" presetClass="entr" presetSubtype="0" fill="hold" grpId="0" nodeType="withEffect">
                                  <p:stCondLst>
                                    <p:cond delay="0"/>
                                  </p:stCondLst>
                                  <p:childTnLst>
                                    <p:set>
                                      <p:cBhvr>
                                        <p:cTn id="132" dur="1" fill="hold">
                                          <p:stCondLst>
                                            <p:cond delay="0"/>
                                          </p:stCondLst>
                                        </p:cTn>
                                        <p:tgtEl>
                                          <p:spTgt spid="124"/>
                                        </p:tgtEl>
                                        <p:attrNameLst>
                                          <p:attrName>style.visibility</p:attrName>
                                        </p:attrNameLst>
                                      </p:cBhvr>
                                      <p:to>
                                        <p:strVal val="visible"/>
                                      </p:to>
                                    </p:set>
                                    <p:animEffect transition="in" filter="fade">
                                      <p:cBhvr>
                                        <p:cTn id="133" dur="1000"/>
                                        <p:tgtEl>
                                          <p:spTgt spid="124"/>
                                        </p:tgtEl>
                                      </p:cBhvr>
                                    </p:animEffect>
                                    <p:anim calcmode="lin" valueType="num">
                                      <p:cBhvr>
                                        <p:cTn id="134" dur="1000" fill="hold"/>
                                        <p:tgtEl>
                                          <p:spTgt spid="124"/>
                                        </p:tgtEl>
                                        <p:attrNameLst>
                                          <p:attrName>ppt_x</p:attrName>
                                        </p:attrNameLst>
                                      </p:cBhvr>
                                      <p:tavLst>
                                        <p:tav tm="0">
                                          <p:val>
                                            <p:strVal val="#ppt_x"/>
                                          </p:val>
                                        </p:tav>
                                        <p:tav tm="100000">
                                          <p:val>
                                            <p:strVal val="#ppt_x"/>
                                          </p:val>
                                        </p:tav>
                                      </p:tavLst>
                                    </p:anim>
                                    <p:anim calcmode="lin" valueType="num">
                                      <p:cBhvr>
                                        <p:cTn id="135" dur="900" decel="100000" fill="hold"/>
                                        <p:tgtEl>
                                          <p:spTgt spid="124"/>
                                        </p:tgtEl>
                                        <p:attrNameLst>
                                          <p:attrName>ppt_y</p:attrName>
                                        </p:attrNameLst>
                                      </p:cBhvr>
                                      <p:tavLst>
                                        <p:tav tm="0">
                                          <p:val>
                                            <p:strVal val="#ppt_y+1"/>
                                          </p:val>
                                        </p:tav>
                                        <p:tav tm="100000">
                                          <p:val>
                                            <p:strVal val="#ppt_y-.03"/>
                                          </p:val>
                                        </p:tav>
                                      </p:tavLst>
                                    </p:anim>
                                    <p:anim calcmode="lin" valueType="num">
                                      <p:cBhvr>
                                        <p:cTn id="136"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137" presetID="37" presetClass="entr" presetSubtype="0" fill="hold" grpId="0" nodeType="withEffect">
                                  <p:stCondLst>
                                    <p:cond delay="0"/>
                                  </p:stCondLst>
                                  <p:childTnLst>
                                    <p:set>
                                      <p:cBhvr>
                                        <p:cTn id="138" dur="1" fill="hold">
                                          <p:stCondLst>
                                            <p:cond delay="0"/>
                                          </p:stCondLst>
                                        </p:cTn>
                                        <p:tgtEl>
                                          <p:spTgt spid="125"/>
                                        </p:tgtEl>
                                        <p:attrNameLst>
                                          <p:attrName>style.visibility</p:attrName>
                                        </p:attrNameLst>
                                      </p:cBhvr>
                                      <p:to>
                                        <p:strVal val="visible"/>
                                      </p:to>
                                    </p:set>
                                    <p:animEffect transition="in" filter="fade">
                                      <p:cBhvr>
                                        <p:cTn id="139" dur="1000"/>
                                        <p:tgtEl>
                                          <p:spTgt spid="125"/>
                                        </p:tgtEl>
                                      </p:cBhvr>
                                    </p:animEffect>
                                    <p:anim calcmode="lin" valueType="num">
                                      <p:cBhvr>
                                        <p:cTn id="140" dur="1000" fill="hold"/>
                                        <p:tgtEl>
                                          <p:spTgt spid="125"/>
                                        </p:tgtEl>
                                        <p:attrNameLst>
                                          <p:attrName>ppt_x</p:attrName>
                                        </p:attrNameLst>
                                      </p:cBhvr>
                                      <p:tavLst>
                                        <p:tav tm="0">
                                          <p:val>
                                            <p:strVal val="#ppt_x"/>
                                          </p:val>
                                        </p:tav>
                                        <p:tav tm="100000">
                                          <p:val>
                                            <p:strVal val="#ppt_x"/>
                                          </p:val>
                                        </p:tav>
                                      </p:tavLst>
                                    </p:anim>
                                    <p:anim calcmode="lin" valueType="num">
                                      <p:cBhvr>
                                        <p:cTn id="141" dur="900" decel="100000" fill="hold"/>
                                        <p:tgtEl>
                                          <p:spTgt spid="125"/>
                                        </p:tgtEl>
                                        <p:attrNameLst>
                                          <p:attrName>ppt_y</p:attrName>
                                        </p:attrNameLst>
                                      </p:cBhvr>
                                      <p:tavLst>
                                        <p:tav tm="0">
                                          <p:val>
                                            <p:strVal val="#ppt_y+1"/>
                                          </p:val>
                                        </p:tav>
                                        <p:tav tm="100000">
                                          <p:val>
                                            <p:strVal val="#ppt_y-.03"/>
                                          </p:val>
                                        </p:tav>
                                      </p:tavLst>
                                    </p:anim>
                                    <p:anim calcmode="lin" valueType="num">
                                      <p:cBhvr>
                                        <p:cTn id="142" dur="100" accel="100000" fill="hold">
                                          <p:stCondLst>
                                            <p:cond delay="900"/>
                                          </p:stCondLst>
                                        </p:cTn>
                                        <p:tgtEl>
                                          <p:spTgt spid="125"/>
                                        </p:tgtEl>
                                        <p:attrNameLst>
                                          <p:attrName>ppt_y</p:attrName>
                                        </p:attrNameLst>
                                      </p:cBhvr>
                                      <p:tavLst>
                                        <p:tav tm="0">
                                          <p:val>
                                            <p:strVal val="#ppt_y-.03"/>
                                          </p:val>
                                        </p:tav>
                                        <p:tav tm="100000">
                                          <p:val>
                                            <p:strVal val="#ppt_y"/>
                                          </p:val>
                                        </p:tav>
                                      </p:tavLst>
                                    </p:anim>
                                  </p:childTnLst>
                                </p:cTn>
                              </p:par>
                              <p:par>
                                <p:cTn id="143" presetID="37" presetClass="entr" presetSubtype="0" fill="hold" grpId="0" nodeType="withEffect">
                                  <p:stCondLst>
                                    <p:cond delay="0"/>
                                  </p:stCondLst>
                                  <p:childTnLst>
                                    <p:set>
                                      <p:cBhvr>
                                        <p:cTn id="144" dur="1" fill="hold">
                                          <p:stCondLst>
                                            <p:cond delay="0"/>
                                          </p:stCondLst>
                                        </p:cTn>
                                        <p:tgtEl>
                                          <p:spTgt spid="126"/>
                                        </p:tgtEl>
                                        <p:attrNameLst>
                                          <p:attrName>style.visibility</p:attrName>
                                        </p:attrNameLst>
                                      </p:cBhvr>
                                      <p:to>
                                        <p:strVal val="visible"/>
                                      </p:to>
                                    </p:set>
                                    <p:animEffect transition="in" filter="fade">
                                      <p:cBhvr>
                                        <p:cTn id="145" dur="1000"/>
                                        <p:tgtEl>
                                          <p:spTgt spid="126"/>
                                        </p:tgtEl>
                                      </p:cBhvr>
                                    </p:animEffect>
                                    <p:anim calcmode="lin" valueType="num">
                                      <p:cBhvr>
                                        <p:cTn id="146" dur="1000" fill="hold"/>
                                        <p:tgtEl>
                                          <p:spTgt spid="126"/>
                                        </p:tgtEl>
                                        <p:attrNameLst>
                                          <p:attrName>ppt_x</p:attrName>
                                        </p:attrNameLst>
                                      </p:cBhvr>
                                      <p:tavLst>
                                        <p:tav tm="0">
                                          <p:val>
                                            <p:strVal val="#ppt_x"/>
                                          </p:val>
                                        </p:tav>
                                        <p:tav tm="100000">
                                          <p:val>
                                            <p:strVal val="#ppt_x"/>
                                          </p:val>
                                        </p:tav>
                                      </p:tavLst>
                                    </p:anim>
                                    <p:anim calcmode="lin" valueType="num">
                                      <p:cBhvr>
                                        <p:cTn id="147" dur="900" decel="100000" fill="hold"/>
                                        <p:tgtEl>
                                          <p:spTgt spid="126"/>
                                        </p:tgtEl>
                                        <p:attrNameLst>
                                          <p:attrName>ppt_y</p:attrName>
                                        </p:attrNameLst>
                                      </p:cBhvr>
                                      <p:tavLst>
                                        <p:tav tm="0">
                                          <p:val>
                                            <p:strVal val="#ppt_y+1"/>
                                          </p:val>
                                        </p:tav>
                                        <p:tav tm="100000">
                                          <p:val>
                                            <p:strVal val="#ppt_y-.03"/>
                                          </p:val>
                                        </p:tav>
                                      </p:tavLst>
                                    </p:anim>
                                    <p:anim calcmode="lin" valueType="num">
                                      <p:cBhvr>
                                        <p:cTn id="148" dur="100" accel="100000" fill="hold">
                                          <p:stCondLst>
                                            <p:cond delay="900"/>
                                          </p:stCondLst>
                                        </p:cTn>
                                        <p:tgtEl>
                                          <p:spTgt spid="126"/>
                                        </p:tgtEl>
                                        <p:attrNameLst>
                                          <p:attrName>ppt_y</p:attrName>
                                        </p:attrNameLst>
                                      </p:cBhvr>
                                      <p:tavLst>
                                        <p:tav tm="0">
                                          <p:val>
                                            <p:strVal val="#ppt_y-.03"/>
                                          </p:val>
                                        </p:tav>
                                        <p:tav tm="100000">
                                          <p:val>
                                            <p:strVal val="#ppt_y"/>
                                          </p:val>
                                        </p:tav>
                                      </p:tavLst>
                                    </p:anim>
                                  </p:childTnLst>
                                </p:cTn>
                              </p:par>
                              <p:par>
                                <p:cTn id="149" presetID="37" presetClass="entr" presetSubtype="0" fill="hold" grpId="0" nodeType="withEffect">
                                  <p:stCondLst>
                                    <p:cond delay="0"/>
                                  </p:stCondLst>
                                  <p:childTnLst>
                                    <p:set>
                                      <p:cBhvr>
                                        <p:cTn id="150" dur="1" fill="hold">
                                          <p:stCondLst>
                                            <p:cond delay="0"/>
                                          </p:stCondLst>
                                        </p:cTn>
                                        <p:tgtEl>
                                          <p:spTgt spid="128"/>
                                        </p:tgtEl>
                                        <p:attrNameLst>
                                          <p:attrName>style.visibility</p:attrName>
                                        </p:attrNameLst>
                                      </p:cBhvr>
                                      <p:to>
                                        <p:strVal val="visible"/>
                                      </p:to>
                                    </p:set>
                                    <p:animEffect transition="in" filter="fade">
                                      <p:cBhvr>
                                        <p:cTn id="151" dur="1000"/>
                                        <p:tgtEl>
                                          <p:spTgt spid="128"/>
                                        </p:tgtEl>
                                      </p:cBhvr>
                                    </p:animEffect>
                                    <p:anim calcmode="lin" valueType="num">
                                      <p:cBhvr>
                                        <p:cTn id="152" dur="1000" fill="hold"/>
                                        <p:tgtEl>
                                          <p:spTgt spid="128"/>
                                        </p:tgtEl>
                                        <p:attrNameLst>
                                          <p:attrName>ppt_x</p:attrName>
                                        </p:attrNameLst>
                                      </p:cBhvr>
                                      <p:tavLst>
                                        <p:tav tm="0">
                                          <p:val>
                                            <p:strVal val="#ppt_x"/>
                                          </p:val>
                                        </p:tav>
                                        <p:tav tm="100000">
                                          <p:val>
                                            <p:strVal val="#ppt_x"/>
                                          </p:val>
                                        </p:tav>
                                      </p:tavLst>
                                    </p:anim>
                                    <p:anim calcmode="lin" valueType="num">
                                      <p:cBhvr>
                                        <p:cTn id="153" dur="900" decel="100000" fill="hold"/>
                                        <p:tgtEl>
                                          <p:spTgt spid="128"/>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155" presetID="37" presetClass="entr" presetSubtype="0" fill="hold" grpId="0" nodeType="withEffect">
                                  <p:stCondLst>
                                    <p:cond delay="0"/>
                                  </p:stCondLst>
                                  <p:childTnLst>
                                    <p:set>
                                      <p:cBhvr>
                                        <p:cTn id="156" dur="1" fill="hold">
                                          <p:stCondLst>
                                            <p:cond delay="0"/>
                                          </p:stCondLst>
                                        </p:cTn>
                                        <p:tgtEl>
                                          <p:spTgt spid="129"/>
                                        </p:tgtEl>
                                        <p:attrNameLst>
                                          <p:attrName>style.visibility</p:attrName>
                                        </p:attrNameLst>
                                      </p:cBhvr>
                                      <p:to>
                                        <p:strVal val="visible"/>
                                      </p:to>
                                    </p:set>
                                    <p:animEffect transition="in" filter="fade">
                                      <p:cBhvr>
                                        <p:cTn id="157" dur="1000"/>
                                        <p:tgtEl>
                                          <p:spTgt spid="129"/>
                                        </p:tgtEl>
                                      </p:cBhvr>
                                    </p:animEffect>
                                    <p:anim calcmode="lin" valueType="num">
                                      <p:cBhvr>
                                        <p:cTn id="158" dur="1000" fill="hold"/>
                                        <p:tgtEl>
                                          <p:spTgt spid="129"/>
                                        </p:tgtEl>
                                        <p:attrNameLst>
                                          <p:attrName>ppt_x</p:attrName>
                                        </p:attrNameLst>
                                      </p:cBhvr>
                                      <p:tavLst>
                                        <p:tav tm="0">
                                          <p:val>
                                            <p:strVal val="#ppt_x"/>
                                          </p:val>
                                        </p:tav>
                                        <p:tav tm="100000">
                                          <p:val>
                                            <p:strVal val="#ppt_x"/>
                                          </p:val>
                                        </p:tav>
                                      </p:tavLst>
                                    </p:anim>
                                    <p:anim calcmode="lin" valueType="num">
                                      <p:cBhvr>
                                        <p:cTn id="159" dur="900" decel="100000" fill="hold"/>
                                        <p:tgtEl>
                                          <p:spTgt spid="129"/>
                                        </p:tgtEl>
                                        <p:attrNameLst>
                                          <p:attrName>ppt_y</p:attrName>
                                        </p:attrNameLst>
                                      </p:cBhvr>
                                      <p:tavLst>
                                        <p:tav tm="0">
                                          <p:val>
                                            <p:strVal val="#ppt_y+1"/>
                                          </p:val>
                                        </p:tav>
                                        <p:tav tm="100000">
                                          <p:val>
                                            <p:strVal val="#ppt_y-.03"/>
                                          </p:val>
                                        </p:tav>
                                      </p:tavLst>
                                    </p:anim>
                                    <p:anim calcmode="lin" valueType="num">
                                      <p:cBhvr>
                                        <p:cTn id="160"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161" presetID="37" presetClass="entr" presetSubtype="0" fill="hold" grpId="0" nodeType="withEffect">
                                  <p:stCondLst>
                                    <p:cond delay="0"/>
                                  </p:stCondLst>
                                  <p:childTnLst>
                                    <p:set>
                                      <p:cBhvr>
                                        <p:cTn id="162" dur="1" fill="hold">
                                          <p:stCondLst>
                                            <p:cond delay="0"/>
                                          </p:stCondLst>
                                        </p:cTn>
                                        <p:tgtEl>
                                          <p:spTgt spid="130"/>
                                        </p:tgtEl>
                                        <p:attrNameLst>
                                          <p:attrName>style.visibility</p:attrName>
                                        </p:attrNameLst>
                                      </p:cBhvr>
                                      <p:to>
                                        <p:strVal val="visible"/>
                                      </p:to>
                                    </p:set>
                                    <p:animEffect transition="in" filter="fade">
                                      <p:cBhvr>
                                        <p:cTn id="163" dur="1000"/>
                                        <p:tgtEl>
                                          <p:spTgt spid="130"/>
                                        </p:tgtEl>
                                      </p:cBhvr>
                                    </p:animEffect>
                                    <p:anim calcmode="lin" valueType="num">
                                      <p:cBhvr>
                                        <p:cTn id="164" dur="1000" fill="hold"/>
                                        <p:tgtEl>
                                          <p:spTgt spid="130"/>
                                        </p:tgtEl>
                                        <p:attrNameLst>
                                          <p:attrName>ppt_x</p:attrName>
                                        </p:attrNameLst>
                                      </p:cBhvr>
                                      <p:tavLst>
                                        <p:tav tm="0">
                                          <p:val>
                                            <p:strVal val="#ppt_x"/>
                                          </p:val>
                                        </p:tav>
                                        <p:tav tm="100000">
                                          <p:val>
                                            <p:strVal val="#ppt_x"/>
                                          </p:val>
                                        </p:tav>
                                      </p:tavLst>
                                    </p:anim>
                                    <p:anim calcmode="lin" valueType="num">
                                      <p:cBhvr>
                                        <p:cTn id="165" dur="900" decel="100000" fill="hold"/>
                                        <p:tgtEl>
                                          <p:spTgt spid="130"/>
                                        </p:tgtEl>
                                        <p:attrNameLst>
                                          <p:attrName>ppt_y</p:attrName>
                                        </p:attrNameLst>
                                      </p:cBhvr>
                                      <p:tavLst>
                                        <p:tav tm="0">
                                          <p:val>
                                            <p:strVal val="#ppt_y+1"/>
                                          </p:val>
                                        </p:tav>
                                        <p:tav tm="100000">
                                          <p:val>
                                            <p:strVal val="#ppt_y-.03"/>
                                          </p:val>
                                        </p:tav>
                                      </p:tavLst>
                                    </p:anim>
                                    <p:anim calcmode="lin" valueType="num">
                                      <p:cBhvr>
                                        <p:cTn id="166" dur="100" accel="100000" fill="hold">
                                          <p:stCondLst>
                                            <p:cond delay="900"/>
                                          </p:stCondLst>
                                        </p:cTn>
                                        <p:tgtEl>
                                          <p:spTgt spid="130"/>
                                        </p:tgtEl>
                                        <p:attrNameLst>
                                          <p:attrName>ppt_y</p:attrName>
                                        </p:attrNameLst>
                                      </p:cBhvr>
                                      <p:tavLst>
                                        <p:tav tm="0">
                                          <p:val>
                                            <p:strVal val="#ppt_y-.03"/>
                                          </p:val>
                                        </p:tav>
                                        <p:tav tm="100000">
                                          <p:val>
                                            <p:strVal val="#ppt_y"/>
                                          </p:val>
                                        </p:tav>
                                      </p:tavLst>
                                    </p:anim>
                                  </p:childTnLst>
                                </p:cTn>
                              </p:par>
                              <p:par>
                                <p:cTn id="167" presetID="37" presetClass="entr" presetSubtype="0" fill="hold" grpId="0" nodeType="withEffect">
                                  <p:stCondLst>
                                    <p:cond delay="0"/>
                                  </p:stCondLst>
                                  <p:childTnLst>
                                    <p:set>
                                      <p:cBhvr>
                                        <p:cTn id="168" dur="1" fill="hold">
                                          <p:stCondLst>
                                            <p:cond delay="0"/>
                                          </p:stCondLst>
                                        </p:cTn>
                                        <p:tgtEl>
                                          <p:spTgt spid="131"/>
                                        </p:tgtEl>
                                        <p:attrNameLst>
                                          <p:attrName>style.visibility</p:attrName>
                                        </p:attrNameLst>
                                      </p:cBhvr>
                                      <p:to>
                                        <p:strVal val="visible"/>
                                      </p:to>
                                    </p:set>
                                    <p:animEffect transition="in" filter="fade">
                                      <p:cBhvr>
                                        <p:cTn id="169" dur="1000"/>
                                        <p:tgtEl>
                                          <p:spTgt spid="131"/>
                                        </p:tgtEl>
                                      </p:cBhvr>
                                    </p:animEffect>
                                    <p:anim calcmode="lin" valueType="num">
                                      <p:cBhvr>
                                        <p:cTn id="170" dur="1000" fill="hold"/>
                                        <p:tgtEl>
                                          <p:spTgt spid="131"/>
                                        </p:tgtEl>
                                        <p:attrNameLst>
                                          <p:attrName>ppt_x</p:attrName>
                                        </p:attrNameLst>
                                      </p:cBhvr>
                                      <p:tavLst>
                                        <p:tav tm="0">
                                          <p:val>
                                            <p:strVal val="#ppt_x"/>
                                          </p:val>
                                        </p:tav>
                                        <p:tav tm="100000">
                                          <p:val>
                                            <p:strVal val="#ppt_x"/>
                                          </p:val>
                                        </p:tav>
                                      </p:tavLst>
                                    </p:anim>
                                    <p:anim calcmode="lin" valueType="num">
                                      <p:cBhvr>
                                        <p:cTn id="171" dur="900" decel="100000" fill="hold"/>
                                        <p:tgtEl>
                                          <p:spTgt spid="131"/>
                                        </p:tgtEl>
                                        <p:attrNameLst>
                                          <p:attrName>ppt_y</p:attrName>
                                        </p:attrNameLst>
                                      </p:cBhvr>
                                      <p:tavLst>
                                        <p:tav tm="0">
                                          <p:val>
                                            <p:strVal val="#ppt_y+1"/>
                                          </p:val>
                                        </p:tav>
                                        <p:tav tm="100000">
                                          <p:val>
                                            <p:strVal val="#ppt_y-.03"/>
                                          </p:val>
                                        </p:tav>
                                      </p:tavLst>
                                    </p:anim>
                                    <p:anim calcmode="lin" valueType="num">
                                      <p:cBhvr>
                                        <p:cTn id="172" dur="100" accel="100000" fill="hold">
                                          <p:stCondLst>
                                            <p:cond delay="900"/>
                                          </p:stCondLst>
                                        </p:cTn>
                                        <p:tgtEl>
                                          <p:spTgt spid="131"/>
                                        </p:tgtEl>
                                        <p:attrNameLst>
                                          <p:attrName>ppt_y</p:attrName>
                                        </p:attrNameLst>
                                      </p:cBhvr>
                                      <p:tavLst>
                                        <p:tav tm="0">
                                          <p:val>
                                            <p:strVal val="#ppt_y-.03"/>
                                          </p:val>
                                        </p:tav>
                                        <p:tav tm="100000">
                                          <p:val>
                                            <p:strVal val="#ppt_y"/>
                                          </p:val>
                                        </p:tav>
                                      </p:tavLst>
                                    </p:anim>
                                  </p:childTnLst>
                                </p:cTn>
                              </p:par>
                              <p:par>
                                <p:cTn id="173" presetID="37" presetClass="entr" presetSubtype="0" fill="hold" grpId="0" nodeType="withEffect">
                                  <p:stCondLst>
                                    <p:cond delay="0"/>
                                  </p:stCondLst>
                                  <p:childTnLst>
                                    <p:set>
                                      <p:cBhvr>
                                        <p:cTn id="174" dur="1" fill="hold">
                                          <p:stCondLst>
                                            <p:cond delay="0"/>
                                          </p:stCondLst>
                                        </p:cTn>
                                        <p:tgtEl>
                                          <p:spTgt spid="132"/>
                                        </p:tgtEl>
                                        <p:attrNameLst>
                                          <p:attrName>style.visibility</p:attrName>
                                        </p:attrNameLst>
                                      </p:cBhvr>
                                      <p:to>
                                        <p:strVal val="visible"/>
                                      </p:to>
                                    </p:set>
                                    <p:animEffect transition="in" filter="fade">
                                      <p:cBhvr>
                                        <p:cTn id="175" dur="1000"/>
                                        <p:tgtEl>
                                          <p:spTgt spid="132"/>
                                        </p:tgtEl>
                                      </p:cBhvr>
                                    </p:animEffect>
                                    <p:anim calcmode="lin" valueType="num">
                                      <p:cBhvr>
                                        <p:cTn id="176" dur="1000" fill="hold"/>
                                        <p:tgtEl>
                                          <p:spTgt spid="132"/>
                                        </p:tgtEl>
                                        <p:attrNameLst>
                                          <p:attrName>ppt_x</p:attrName>
                                        </p:attrNameLst>
                                      </p:cBhvr>
                                      <p:tavLst>
                                        <p:tav tm="0">
                                          <p:val>
                                            <p:strVal val="#ppt_x"/>
                                          </p:val>
                                        </p:tav>
                                        <p:tav tm="100000">
                                          <p:val>
                                            <p:strVal val="#ppt_x"/>
                                          </p:val>
                                        </p:tav>
                                      </p:tavLst>
                                    </p:anim>
                                    <p:anim calcmode="lin" valueType="num">
                                      <p:cBhvr>
                                        <p:cTn id="177" dur="900" decel="100000" fill="hold"/>
                                        <p:tgtEl>
                                          <p:spTgt spid="132"/>
                                        </p:tgtEl>
                                        <p:attrNameLst>
                                          <p:attrName>ppt_y</p:attrName>
                                        </p:attrNameLst>
                                      </p:cBhvr>
                                      <p:tavLst>
                                        <p:tav tm="0">
                                          <p:val>
                                            <p:strVal val="#ppt_y+1"/>
                                          </p:val>
                                        </p:tav>
                                        <p:tav tm="100000">
                                          <p:val>
                                            <p:strVal val="#ppt_y-.03"/>
                                          </p:val>
                                        </p:tav>
                                      </p:tavLst>
                                    </p:anim>
                                    <p:anim calcmode="lin" valueType="num">
                                      <p:cBhvr>
                                        <p:cTn id="178" dur="100" accel="100000" fill="hold">
                                          <p:stCondLst>
                                            <p:cond delay="900"/>
                                          </p:stCondLst>
                                        </p:cTn>
                                        <p:tgtEl>
                                          <p:spTgt spid="132"/>
                                        </p:tgtEl>
                                        <p:attrNameLst>
                                          <p:attrName>ppt_y</p:attrName>
                                        </p:attrNameLst>
                                      </p:cBhvr>
                                      <p:tavLst>
                                        <p:tav tm="0">
                                          <p:val>
                                            <p:strVal val="#ppt_y-.03"/>
                                          </p:val>
                                        </p:tav>
                                        <p:tav tm="100000">
                                          <p:val>
                                            <p:strVal val="#ppt_y"/>
                                          </p:val>
                                        </p:tav>
                                      </p:tavLst>
                                    </p:anim>
                                  </p:childTnLst>
                                </p:cTn>
                              </p:par>
                              <p:par>
                                <p:cTn id="179" presetID="37" presetClass="entr" presetSubtype="0" fill="hold" grpId="0" nodeType="withEffect">
                                  <p:stCondLst>
                                    <p:cond delay="0"/>
                                  </p:stCondLst>
                                  <p:childTnLst>
                                    <p:set>
                                      <p:cBhvr>
                                        <p:cTn id="180" dur="1" fill="hold">
                                          <p:stCondLst>
                                            <p:cond delay="0"/>
                                          </p:stCondLst>
                                        </p:cTn>
                                        <p:tgtEl>
                                          <p:spTgt spid="133"/>
                                        </p:tgtEl>
                                        <p:attrNameLst>
                                          <p:attrName>style.visibility</p:attrName>
                                        </p:attrNameLst>
                                      </p:cBhvr>
                                      <p:to>
                                        <p:strVal val="visible"/>
                                      </p:to>
                                    </p:set>
                                    <p:animEffect transition="in" filter="fade">
                                      <p:cBhvr>
                                        <p:cTn id="181" dur="1000"/>
                                        <p:tgtEl>
                                          <p:spTgt spid="133"/>
                                        </p:tgtEl>
                                      </p:cBhvr>
                                    </p:animEffect>
                                    <p:anim calcmode="lin" valueType="num">
                                      <p:cBhvr>
                                        <p:cTn id="182" dur="1000" fill="hold"/>
                                        <p:tgtEl>
                                          <p:spTgt spid="133"/>
                                        </p:tgtEl>
                                        <p:attrNameLst>
                                          <p:attrName>ppt_x</p:attrName>
                                        </p:attrNameLst>
                                      </p:cBhvr>
                                      <p:tavLst>
                                        <p:tav tm="0">
                                          <p:val>
                                            <p:strVal val="#ppt_x"/>
                                          </p:val>
                                        </p:tav>
                                        <p:tav tm="100000">
                                          <p:val>
                                            <p:strVal val="#ppt_x"/>
                                          </p:val>
                                        </p:tav>
                                      </p:tavLst>
                                    </p:anim>
                                    <p:anim calcmode="lin" valueType="num">
                                      <p:cBhvr>
                                        <p:cTn id="183" dur="900" decel="100000" fill="hold"/>
                                        <p:tgtEl>
                                          <p:spTgt spid="133"/>
                                        </p:tgtEl>
                                        <p:attrNameLst>
                                          <p:attrName>ppt_y</p:attrName>
                                        </p:attrNameLst>
                                      </p:cBhvr>
                                      <p:tavLst>
                                        <p:tav tm="0">
                                          <p:val>
                                            <p:strVal val="#ppt_y+1"/>
                                          </p:val>
                                        </p:tav>
                                        <p:tav tm="100000">
                                          <p:val>
                                            <p:strVal val="#ppt_y-.03"/>
                                          </p:val>
                                        </p:tav>
                                      </p:tavLst>
                                    </p:anim>
                                    <p:anim calcmode="lin" valueType="num">
                                      <p:cBhvr>
                                        <p:cTn id="184" dur="100" accel="100000" fill="hold">
                                          <p:stCondLst>
                                            <p:cond delay="900"/>
                                          </p:stCondLst>
                                        </p:cTn>
                                        <p:tgtEl>
                                          <p:spTgt spid="133"/>
                                        </p:tgtEl>
                                        <p:attrNameLst>
                                          <p:attrName>ppt_y</p:attrName>
                                        </p:attrNameLst>
                                      </p:cBhvr>
                                      <p:tavLst>
                                        <p:tav tm="0">
                                          <p:val>
                                            <p:strVal val="#ppt_y-.03"/>
                                          </p:val>
                                        </p:tav>
                                        <p:tav tm="100000">
                                          <p:val>
                                            <p:strVal val="#ppt_y"/>
                                          </p:val>
                                        </p:tav>
                                      </p:tavLst>
                                    </p:anim>
                                  </p:childTnLst>
                                </p:cTn>
                              </p:par>
                              <p:par>
                                <p:cTn id="185" presetID="37" presetClass="entr" presetSubtype="0" fill="hold" grpId="0" nodeType="withEffect">
                                  <p:stCondLst>
                                    <p:cond delay="0"/>
                                  </p:stCondLst>
                                  <p:childTnLst>
                                    <p:set>
                                      <p:cBhvr>
                                        <p:cTn id="186" dur="1" fill="hold">
                                          <p:stCondLst>
                                            <p:cond delay="0"/>
                                          </p:stCondLst>
                                        </p:cTn>
                                        <p:tgtEl>
                                          <p:spTgt spid="134"/>
                                        </p:tgtEl>
                                        <p:attrNameLst>
                                          <p:attrName>style.visibility</p:attrName>
                                        </p:attrNameLst>
                                      </p:cBhvr>
                                      <p:to>
                                        <p:strVal val="visible"/>
                                      </p:to>
                                    </p:set>
                                    <p:animEffect transition="in" filter="fade">
                                      <p:cBhvr>
                                        <p:cTn id="187" dur="1000"/>
                                        <p:tgtEl>
                                          <p:spTgt spid="134"/>
                                        </p:tgtEl>
                                      </p:cBhvr>
                                    </p:animEffect>
                                    <p:anim calcmode="lin" valueType="num">
                                      <p:cBhvr>
                                        <p:cTn id="188" dur="1000" fill="hold"/>
                                        <p:tgtEl>
                                          <p:spTgt spid="134"/>
                                        </p:tgtEl>
                                        <p:attrNameLst>
                                          <p:attrName>ppt_x</p:attrName>
                                        </p:attrNameLst>
                                      </p:cBhvr>
                                      <p:tavLst>
                                        <p:tav tm="0">
                                          <p:val>
                                            <p:strVal val="#ppt_x"/>
                                          </p:val>
                                        </p:tav>
                                        <p:tav tm="100000">
                                          <p:val>
                                            <p:strVal val="#ppt_x"/>
                                          </p:val>
                                        </p:tav>
                                      </p:tavLst>
                                    </p:anim>
                                    <p:anim calcmode="lin" valueType="num">
                                      <p:cBhvr>
                                        <p:cTn id="189" dur="900" decel="100000" fill="hold"/>
                                        <p:tgtEl>
                                          <p:spTgt spid="134"/>
                                        </p:tgtEl>
                                        <p:attrNameLst>
                                          <p:attrName>ppt_y</p:attrName>
                                        </p:attrNameLst>
                                      </p:cBhvr>
                                      <p:tavLst>
                                        <p:tav tm="0">
                                          <p:val>
                                            <p:strVal val="#ppt_y+1"/>
                                          </p:val>
                                        </p:tav>
                                        <p:tav tm="100000">
                                          <p:val>
                                            <p:strVal val="#ppt_y-.03"/>
                                          </p:val>
                                        </p:tav>
                                      </p:tavLst>
                                    </p:anim>
                                    <p:anim calcmode="lin" valueType="num">
                                      <p:cBhvr>
                                        <p:cTn id="190" dur="100" accel="100000" fill="hold">
                                          <p:stCondLst>
                                            <p:cond delay="900"/>
                                          </p:stCondLst>
                                        </p:cTn>
                                        <p:tgtEl>
                                          <p:spTgt spid="134"/>
                                        </p:tgtEl>
                                        <p:attrNameLst>
                                          <p:attrName>ppt_y</p:attrName>
                                        </p:attrNameLst>
                                      </p:cBhvr>
                                      <p:tavLst>
                                        <p:tav tm="0">
                                          <p:val>
                                            <p:strVal val="#ppt_y-.03"/>
                                          </p:val>
                                        </p:tav>
                                        <p:tav tm="100000">
                                          <p:val>
                                            <p:strVal val="#ppt_y"/>
                                          </p:val>
                                        </p:tav>
                                      </p:tavLst>
                                    </p:anim>
                                  </p:childTnLst>
                                </p:cTn>
                              </p:par>
                              <p:par>
                                <p:cTn id="191" presetID="37" presetClass="entr" presetSubtype="0" fill="hold" grpId="0" nodeType="withEffect">
                                  <p:stCondLst>
                                    <p:cond delay="0"/>
                                  </p:stCondLst>
                                  <p:childTnLst>
                                    <p:set>
                                      <p:cBhvr>
                                        <p:cTn id="192" dur="1" fill="hold">
                                          <p:stCondLst>
                                            <p:cond delay="0"/>
                                          </p:stCondLst>
                                        </p:cTn>
                                        <p:tgtEl>
                                          <p:spTgt spid="135"/>
                                        </p:tgtEl>
                                        <p:attrNameLst>
                                          <p:attrName>style.visibility</p:attrName>
                                        </p:attrNameLst>
                                      </p:cBhvr>
                                      <p:to>
                                        <p:strVal val="visible"/>
                                      </p:to>
                                    </p:set>
                                    <p:animEffect transition="in" filter="fade">
                                      <p:cBhvr>
                                        <p:cTn id="193" dur="1000"/>
                                        <p:tgtEl>
                                          <p:spTgt spid="135"/>
                                        </p:tgtEl>
                                      </p:cBhvr>
                                    </p:animEffect>
                                    <p:anim calcmode="lin" valueType="num">
                                      <p:cBhvr>
                                        <p:cTn id="194" dur="1000" fill="hold"/>
                                        <p:tgtEl>
                                          <p:spTgt spid="135"/>
                                        </p:tgtEl>
                                        <p:attrNameLst>
                                          <p:attrName>ppt_x</p:attrName>
                                        </p:attrNameLst>
                                      </p:cBhvr>
                                      <p:tavLst>
                                        <p:tav tm="0">
                                          <p:val>
                                            <p:strVal val="#ppt_x"/>
                                          </p:val>
                                        </p:tav>
                                        <p:tav tm="100000">
                                          <p:val>
                                            <p:strVal val="#ppt_x"/>
                                          </p:val>
                                        </p:tav>
                                      </p:tavLst>
                                    </p:anim>
                                    <p:anim calcmode="lin" valueType="num">
                                      <p:cBhvr>
                                        <p:cTn id="195" dur="900" decel="100000" fill="hold"/>
                                        <p:tgtEl>
                                          <p:spTgt spid="135"/>
                                        </p:tgtEl>
                                        <p:attrNameLst>
                                          <p:attrName>ppt_y</p:attrName>
                                        </p:attrNameLst>
                                      </p:cBhvr>
                                      <p:tavLst>
                                        <p:tav tm="0">
                                          <p:val>
                                            <p:strVal val="#ppt_y+1"/>
                                          </p:val>
                                        </p:tav>
                                        <p:tav tm="100000">
                                          <p:val>
                                            <p:strVal val="#ppt_y-.03"/>
                                          </p:val>
                                        </p:tav>
                                      </p:tavLst>
                                    </p:anim>
                                    <p:anim calcmode="lin" valueType="num">
                                      <p:cBhvr>
                                        <p:cTn id="196" dur="100" accel="100000" fill="hold">
                                          <p:stCondLst>
                                            <p:cond delay="900"/>
                                          </p:stCondLst>
                                        </p:cTn>
                                        <p:tgtEl>
                                          <p:spTgt spid="135"/>
                                        </p:tgtEl>
                                        <p:attrNameLst>
                                          <p:attrName>ppt_y</p:attrName>
                                        </p:attrNameLst>
                                      </p:cBhvr>
                                      <p:tavLst>
                                        <p:tav tm="0">
                                          <p:val>
                                            <p:strVal val="#ppt_y-.03"/>
                                          </p:val>
                                        </p:tav>
                                        <p:tav tm="100000">
                                          <p:val>
                                            <p:strVal val="#ppt_y"/>
                                          </p:val>
                                        </p:tav>
                                      </p:tavLst>
                                    </p:anim>
                                  </p:childTnLst>
                                </p:cTn>
                              </p:par>
                              <p:par>
                                <p:cTn id="197" presetID="37" presetClass="entr" presetSubtype="0" fill="hold" grpId="0" nodeType="withEffect">
                                  <p:stCondLst>
                                    <p:cond delay="0"/>
                                  </p:stCondLst>
                                  <p:childTnLst>
                                    <p:set>
                                      <p:cBhvr>
                                        <p:cTn id="198" dur="1" fill="hold">
                                          <p:stCondLst>
                                            <p:cond delay="0"/>
                                          </p:stCondLst>
                                        </p:cTn>
                                        <p:tgtEl>
                                          <p:spTgt spid="137"/>
                                        </p:tgtEl>
                                        <p:attrNameLst>
                                          <p:attrName>style.visibility</p:attrName>
                                        </p:attrNameLst>
                                      </p:cBhvr>
                                      <p:to>
                                        <p:strVal val="visible"/>
                                      </p:to>
                                    </p:set>
                                    <p:animEffect transition="in" filter="fade">
                                      <p:cBhvr>
                                        <p:cTn id="199" dur="1000"/>
                                        <p:tgtEl>
                                          <p:spTgt spid="137"/>
                                        </p:tgtEl>
                                      </p:cBhvr>
                                    </p:animEffect>
                                    <p:anim calcmode="lin" valueType="num">
                                      <p:cBhvr>
                                        <p:cTn id="200" dur="1000" fill="hold"/>
                                        <p:tgtEl>
                                          <p:spTgt spid="137"/>
                                        </p:tgtEl>
                                        <p:attrNameLst>
                                          <p:attrName>ppt_x</p:attrName>
                                        </p:attrNameLst>
                                      </p:cBhvr>
                                      <p:tavLst>
                                        <p:tav tm="0">
                                          <p:val>
                                            <p:strVal val="#ppt_x"/>
                                          </p:val>
                                        </p:tav>
                                        <p:tav tm="100000">
                                          <p:val>
                                            <p:strVal val="#ppt_x"/>
                                          </p:val>
                                        </p:tav>
                                      </p:tavLst>
                                    </p:anim>
                                    <p:anim calcmode="lin" valueType="num">
                                      <p:cBhvr>
                                        <p:cTn id="201" dur="900" decel="100000" fill="hold"/>
                                        <p:tgtEl>
                                          <p:spTgt spid="137"/>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137"/>
                                        </p:tgtEl>
                                        <p:attrNameLst>
                                          <p:attrName>ppt_y</p:attrName>
                                        </p:attrNameLst>
                                      </p:cBhvr>
                                      <p:tavLst>
                                        <p:tav tm="0">
                                          <p:val>
                                            <p:strVal val="#ppt_y-.03"/>
                                          </p:val>
                                        </p:tav>
                                        <p:tav tm="100000">
                                          <p:val>
                                            <p:strVal val="#ppt_y"/>
                                          </p:val>
                                        </p:tav>
                                      </p:tavLst>
                                    </p:anim>
                                  </p:childTnLst>
                                </p:cTn>
                              </p:par>
                              <p:par>
                                <p:cTn id="203" presetID="37" presetClass="entr" presetSubtype="0" fill="hold" grpId="0" nodeType="withEffect">
                                  <p:stCondLst>
                                    <p:cond delay="0"/>
                                  </p:stCondLst>
                                  <p:childTnLst>
                                    <p:set>
                                      <p:cBhvr>
                                        <p:cTn id="204" dur="1" fill="hold">
                                          <p:stCondLst>
                                            <p:cond delay="0"/>
                                          </p:stCondLst>
                                        </p:cTn>
                                        <p:tgtEl>
                                          <p:spTgt spid="138"/>
                                        </p:tgtEl>
                                        <p:attrNameLst>
                                          <p:attrName>style.visibility</p:attrName>
                                        </p:attrNameLst>
                                      </p:cBhvr>
                                      <p:to>
                                        <p:strVal val="visible"/>
                                      </p:to>
                                    </p:set>
                                    <p:animEffect transition="in" filter="fade">
                                      <p:cBhvr>
                                        <p:cTn id="205" dur="1000"/>
                                        <p:tgtEl>
                                          <p:spTgt spid="138"/>
                                        </p:tgtEl>
                                      </p:cBhvr>
                                    </p:animEffect>
                                    <p:anim calcmode="lin" valueType="num">
                                      <p:cBhvr>
                                        <p:cTn id="206" dur="1000" fill="hold"/>
                                        <p:tgtEl>
                                          <p:spTgt spid="138"/>
                                        </p:tgtEl>
                                        <p:attrNameLst>
                                          <p:attrName>ppt_x</p:attrName>
                                        </p:attrNameLst>
                                      </p:cBhvr>
                                      <p:tavLst>
                                        <p:tav tm="0">
                                          <p:val>
                                            <p:strVal val="#ppt_x"/>
                                          </p:val>
                                        </p:tav>
                                        <p:tav tm="100000">
                                          <p:val>
                                            <p:strVal val="#ppt_x"/>
                                          </p:val>
                                        </p:tav>
                                      </p:tavLst>
                                    </p:anim>
                                    <p:anim calcmode="lin" valueType="num">
                                      <p:cBhvr>
                                        <p:cTn id="207" dur="900" decel="100000" fill="hold"/>
                                        <p:tgtEl>
                                          <p:spTgt spid="138"/>
                                        </p:tgtEl>
                                        <p:attrNameLst>
                                          <p:attrName>ppt_y</p:attrName>
                                        </p:attrNameLst>
                                      </p:cBhvr>
                                      <p:tavLst>
                                        <p:tav tm="0">
                                          <p:val>
                                            <p:strVal val="#ppt_y+1"/>
                                          </p:val>
                                        </p:tav>
                                        <p:tav tm="100000">
                                          <p:val>
                                            <p:strVal val="#ppt_y-.03"/>
                                          </p:val>
                                        </p:tav>
                                      </p:tavLst>
                                    </p:anim>
                                    <p:anim calcmode="lin" valueType="num">
                                      <p:cBhvr>
                                        <p:cTn id="208" dur="100" accel="100000" fill="hold">
                                          <p:stCondLst>
                                            <p:cond delay="900"/>
                                          </p:stCondLst>
                                        </p:cTn>
                                        <p:tgtEl>
                                          <p:spTgt spid="138"/>
                                        </p:tgtEl>
                                        <p:attrNameLst>
                                          <p:attrName>ppt_y</p:attrName>
                                        </p:attrNameLst>
                                      </p:cBhvr>
                                      <p:tavLst>
                                        <p:tav tm="0">
                                          <p:val>
                                            <p:strVal val="#ppt_y-.03"/>
                                          </p:val>
                                        </p:tav>
                                        <p:tav tm="100000">
                                          <p:val>
                                            <p:strVal val="#ppt_y"/>
                                          </p:val>
                                        </p:tav>
                                      </p:tavLst>
                                    </p:anim>
                                  </p:childTnLst>
                                </p:cTn>
                              </p:par>
                              <p:par>
                                <p:cTn id="209" presetID="37" presetClass="entr" presetSubtype="0" fill="hold" grpId="0" nodeType="withEffect">
                                  <p:stCondLst>
                                    <p:cond delay="0"/>
                                  </p:stCondLst>
                                  <p:childTnLst>
                                    <p:set>
                                      <p:cBhvr>
                                        <p:cTn id="210" dur="1" fill="hold">
                                          <p:stCondLst>
                                            <p:cond delay="0"/>
                                          </p:stCondLst>
                                        </p:cTn>
                                        <p:tgtEl>
                                          <p:spTgt spid="139"/>
                                        </p:tgtEl>
                                        <p:attrNameLst>
                                          <p:attrName>style.visibility</p:attrName>
                                        </p:attrNameLst>
                                      </p:cBhvr>
                                      <p:to>
                                        <p:strVal val="visible"/>
                                      </p:to>
                                    </p:set>
                                    <p:animEffect transition="in" filter="fade">
                                      <p:cBhvr>
                                        <p:cTn id="211" dur="1000"/>
                                        <p:tgtEl>
                                          <p:spTgt spid="139"/>
                                        </p:tgtEl>
                                      </p:cBhvr>
                                    </p:animEffect>
                                    <p:anim calcmode="lin" valueType="num">
                                      <p:cBhvr>
                                        <p:cTn id="212" dur="1000" fill="hold"/>
                                        <p:tgtEl>
                                          <p:spTgt spid="139"/>
                                        </p:tgtEl>
                                        <p:attrNameLst>
                                          <p:attrName>ppt_x</p:attrName>
                                        </p:attrNameLst>
                                      </p:cBhvr>
                                      <p:tavLst>
                                        <p:tav tm="0">
                                          <p:val>
                                            <p:strVal val="#ppt_x"/>
                                          </p:val>
                                        </p:tav>
                                        <p:tav tm="100000">
                                          <p:val>
                                            <p:strVal val="#ppt_x"/>
                                          </p:val>
                                        </p:tav>
                                      </p:tavLst>
                                    </p:anim>
                                    <p:anim calcmode="lin" valueType="num">
                                      <p:cBhvr>
                                        <p:cTn id="213" dur="900" decel="100000" fill="hold"/>
                                        <p:tgtEl>
                                          <p:spTgt spid="139"/>
                                        </p:tgtEl>
                                        <p:attrNameLst>
                                          <p:attrName>ppt_y</p:attrName>
                                        </p:attrNameLst>
                                      </p:cBhvr>
                                      <p:tavLst>
                                        <p:tav tm="0">
                                          <p:val>
                                            <p:strVal val="#ppt_y+1"/>
                                          </p:val>
                                        </p:tav>
                                        <p:tav tm="100000">
                                          <p:val>
                                            <p:strVal val="#ppt_y-.03"/>
                                          </p:val>
                                        </p:tav>
                                      </p:tavLst>
                                    </p:anim>
                                    <p:anim calcmode="lin" valueType="num">
                                      <p:cBhvr>
                                        <p:cTn id="214" dur="100" accel="100000" fill="hold">
                                          <p:stCondLst>
                                            <p:cond delay="900"/>
                                          </p:stCondLst>
                                        </p:cTn>
                                        <p:tgtEl>
                                          <p:spTgt spid="139"/>
                                        </p:tgtEl>
                                        <p:attrNameLst>
                                          <p:attrName>ppt_y</p:attrName>
                                        </p:attrNameLst>
                                      </p:cBhvr>
                                      <p:tavLst>
                                        <p:tav tm="0">
                                          <p:val>
                                            <p:strVal val="#ppt_y-.03"/>
                                          </p:val>
                                        </p:tav>
                                        <p:tav tm="100000">
                                          <p:val>
                                            <p:strVal val="#ppt_y"/>
                                          </p:val>
                                        </p:tav>
                                      </p:tavLst>
                                    </p:anim>
                                  </p:childTnLst>
                                </p:cTn>
                              </p:par>
                              <p:par>
                                <p:cTn id="215" presetID="37" presetClass="entr" presetSubtype="0" fill="hold" grpId="0" nodeType="withEffect">
                                  <p:stCondLst>
                                    <p:cond delay="0"/>
                                  </p:stCondLst>
                                  <p:childTnLst>
                                    <p:set>
                                      <p:cBhvr>
                                        <p:cTn id="216" dur="1" fill="hold">
                                          <p:stCondLst>
                                            <p:cond delay="0"/>
                                          </p:stCondLst>
                                        </p:cTn>
                                        <p:tgtEl>
                                          <p:spTgt spid="140"/>
                                        </p:tgtEl>
                                        <p:attrNameLst>
                                          <p:attrName>style.visibility</p:attrName>
                                        </p:attrNameLst>
                                      </p:cBhvr>
                                      <p:to>
                                        <p:strVal val="visible"/>
                                      </p:to>
                                    </p:set>
                                    <p:animEffect transition="in" filter="fade">
                                      <p:cBhvr>
                                        <p:cTn id="217" dur="1000"/>
                                        <p:tgtEl>
                                          <p:spTgt spid="140"/>
                                        </p:tgtEl>
                                      </p:cBhvr>
                                    </p:animEffect>
                                    <p:anim calcmode="lin" valueType="num">
                                      <p:cBhvr>
                                        <p:cTn id="218" dur="1000" fill="hold"/>
                                        <p:tgtEl>
                                          <p:spTgt spid="140"/>
                                        </p:tgtEl>
                                        <p:attrNameLst>
                                          <p:attrName>ppt_x</p:attrName>
                                        </p:attrNameLst>
                                      </p:cBhvr>
                                      <p:tavLst>
                                        <p:tav tm="0">
                                          <p:val>
                                            <p:strVal val="#ppt_x"/>
                                          </p:val>
                                        </p:tav>
                                        <p:tav tm="100000">
                                          <p:val>
                                            <p:strVal val="#ppt_x"/>
                                          </p:val>
                                        </p:tav>
                                      </p:tavLst>
                                    </p:anim>
                                    <p:anim calcmode="lin" valueType="num">
                                      <p:cBhvr>
                                        <p:cTn id="219" dur="900" decel="100000" fill="hold"/>
                                        <p:tgtEl>
                                          <p:spTgt spid="140"/>
                                        </p:tgtEl>
                                        <p:attrNameLst>
                                          <p:attrName>ppt_y</p:attrName>
                                        </p:attrNameLst>
                                      </p:cBhvr>
                                      <p:tavLst>
                                        <p:tav tm="0">
                                          <p:val>
                                            <p:strVal val="#ppt_y+1"/>
                                          </p:val>
                                        </p:tav>
                                        <p:tav tm="100000">
                                          <p:val>
                                            <p:strVal val="#ppt_y-.03"/>
                                          </p:val>
                                        </p:tav>
                                      </p:tavLst>
                                    </p:anim>
                                    <p:anim calcmode="lin" valueType="num">
                                      <p:cBhvr>
                                        <p:cTn id="220" dur="100" accel="100000" fill="hold">
                                          <p:stCondLst>
                                            <p:cond delay="900"/>
                                          </p:stCondLst>
                                        </p:cTn>
                                        <p:tgtEl>
                                          <p:spTgt spid="140"/>
                                        </p:tgtEl>
                                        <p:attrNameLst>
                                          <p:attrName>ppt_y</p:attrName>
                                        </p:attrNameLst>
                                      </p:cBhvr>
                                      <p:tavLst>
                                        <p:tav tm="0">
                                          <p:val>
                                            <p:strVal val="#ppt_y-.03"/>
                                          </p:val>
                                        </p:tav>
                                        <p:tav tm="100000">
                                          <p:val>
                                            <p:strVal val="#ppt_y"/>
                                          </p:val>
                                        </p:tav>
                                      </p:tavLst>
                                    </p:anim>
                                  </p:childTnLst>
                                </p:cTn>
                              </p:par>
                              <p:par>
                                <p:cTn id="221" presetID="37" presetClass="entr" presetSubtype="0" fill="hold" grpId="0" nodeType="withEffect">
                                  <p:stCondLst>
                                    <p:cond delay="0"/>
                                  </p:stCondLst>
                                  <p:childTnLst>
                                    <p:set>
                                      <p:cBhvr>
                                        <p:cTn id="222" dur="1" fill="hold">
                                          <p:stCondLst>
                                            <p:cond delay="0"/>
                                          </p:stCondLst>
                                        </p:cTn>
                                        <p:tgtEl>
                                          <p:spTgt spid="141"/>
                                        </p:tgtEl>
                                        <p:attrNameLst>
                                          <p:attrName>style.visibility</p:attrName>
                                        </p:attrNameLst>
                                      </p:cBhvr>
                                      <p:to>
                                        <p:strVal val="visible"/>
                                      </p:to>
                                    </p:set>
                                    <p:animEffect transition="in" filter="fade">
                                      <p:cBhvr>
                                        <p:cTn id="223" dur="1000"/>
                                        <p:tgtEl>
                                          <p:spTgt spid="141"/>
                                        </p:tgtEl>
                                      </p:cBhvr>
                                    </p:animEffect>
                                    <p:anim calcmode="lin" valueType="num">
                                      <p:cBhvr>
                                        <p:cTn id="224" dur="1000" fill="hold"/>
                                        <p:tgtEl>
                                          <p:spTgt spid="141"/>
                                        </p:tgtEl>
                                        <p:attrNameLst>
                                          <p:attrName>ppt_x</p:attrName>
                                        </p:attrNameLst>
                                      </p:cBhvr>
                                      <p:tavLst>
                                        <p:tav tm="0">
                                          <p:val>
                                            <p:strVal val="#ppt_x"/>
                                          </p:val>
                                        </p:tav>
                                        <p:tav tm="100000">
                                          <p:val>
                                            <p:strVal val="#ppt_x"/>
                                          </p:val>
                                        </p:tav>
                                      </p:tavLst>
                                    </p:anim>
                                    <p:anim calcmode="lin" valueType="num">
                                      <p:cBhvr>
                                        <p:cTn id="225" dur="900" decel="100000" fill="hold"/>
                                        <p:tgtEl>
                                          <p:spTgt spid="141"/>
                                        </p:tgtEl>
                                        <p:attrNameLst>
                                          <p:attrName>ppt_y</p:attrName>
                                        </p:attrNameLst>
                                      </p:cBhvr>
                                      <p:tavLst>
                                        <p:tav tm="0">
                                          <p:val>
                                            <p:strVal val="#ppt_y+1"/>
                                          </p:val>
                                        </p:tav>
                                        <p:tav tm="100000">
                                          <p:val>
                                            <p:strVal val="#ppt_y-.03"/>
                                          </p:val>
                                        </p:tav>
                                      </p:tavLst>
                                    </p:anim>
                                    <p:anim calcmode="lin" valueType="num">
                                      <p:cBhvr>
                                        <p:cTn id="226" dur="100" accel="100000" fill="hold">
                                          <p:stCondLst>
                                            <p:cond delay="900"/>
                                          </p:stCondLst>
                                        </p:cTn>
                                        <p:tgtEl>
                                          <p:spTgt spid="141"/>
                                        </p:tgtEl>
                                        <p:attrNameLst>
                                          <p:attrName>ppt_y</p:attrName>
                                        </p:attrNameLst>
                                      </p:cBhvr>
                                      <p:tavLst>
                                        <p:tav tm="0">
                                          <p:val>
                                            <p:strVal val="#ppt_y-.03"/>
                                          </p:val>
                                        </p:tav>
                                        <p:tav tm="100000">
                                          <p:val>
                                            <p:strVal val="#ppt_y"/>
                                          </p:val>
                                        </p:tav>
                                      </p:tavLst>
                                    </p:anim>
                                  </p:childTnLst>
                                </p:cTn>
                              </p:par>
                              <p:par>
                                <p:cTn id="227" presetID="37" presetClass="entr" presetSubtype="0" fill="hold" grpId="0" nodeType="withEffect">
                                  <p:stCondLst>
                                    <p:cond delay="0"/>
                                  </p:stCondLst>
                                  <p:childTnLst>
                                    <p:set>
                                      <p:cBhvr>
                                        <p:cTn id="228" dur="1" fill="hold">
                                          <p:stCondLst>
                                            <p:cond delay="0"/>
                                          </p:stCondLst>
                                        </p:cTn>
                                        <p:tgtEl>
                                          <p:spTgt spid="142"/>
                                        </p:tgtEl>
                                        <p:attrNameLst>
                                          <p:attrName>style.visibility</p:attrName>
                                        </p:attrNameLst>
                                      </p:cBhvr>
                                      <p:to>
                                        <p:strVal val="visible"/>
                                      </p:to>
                                    </p:set>
                                    <p:animEffect transition="in" filter="fade">
                                      <p:cBhvr>
                                        <p:cTn id="229" dur="1000"/>
                                        <p:tgtEl>
                                          <p:spTgt spid="142"/>
                                        </p:tgtEl>
                                      </p:cBhvr>
                                    </p:animEffect>
                                    <p:anim calcmode="lin" valueType="num">
                                      <p:cBhvr>
                                        <p:cTn id="230" dur="1000" fill="hold"/>
                                        <p:tgtEl>
                                          <p:spTgt spid="142"/>
                                        </p:tgtEl>
                                        <p:attrNameLst>
                                          <p:attrName>ppt_x</p:attrName>
                                        </p:attrNameLst>
                                      </p:cBhvr>
                                      <p:tavLst>
                                        <p:tav tm="0">
                                          <p:val>
                                            <p:strVal val="#ppt_x"/>
                                          </p:val>
                                        </p:tav>
                                        <p:tav tm="100000">
                                          <p:val>
                                            <p:strVal val="#ppt_x"/>
                                          </p:val>
                                        </p:tav>
                                      </p:tavLst>
                                    </p:anim>
                                    <p:anim calcmode="lin" valueType="num">
                                      <p:cBhvr>
                                        <p:cTn id="231" dur="900" decel="100000" fill="hold"/>
                                        <p:tgtEl>
                                          <p:spTgt spid="142"/>
                                        </p:tgtEl>
                                        <p:attrNameLst>
                                          <p:attrName>ppt_y</p:attrName>
                                        </p:attrNameLst>
                                      </p:cBhvr>
                                      <p:tavLst>
                                        <p:tav tm="0">
                                          <p:val>
                                            <p:strVal val="#ppt_y+1"/>
                                          </p:val>
                                        </p:tav>
                                        <p:tav tm="100000">
                                          <p:val>
                                            <p:strVal val="#ppt_y-.03"/>
                                          </p:val>
                                        </p:tav>
                                      </p:tavLst>
                                    </p:anim>
                                    <p:anim calcmode="lin" valueType="num">
                                      <p:cBhvr>
                                        <p:cTn id="232" dur="100" accel="100000" fill="hold">
                                          <p:stCondLst>
                                            <p:cond delay="900"/>
                                          </p:stCondLst>
                                        </p:cTn>
                                        <p:tgtEl>
                                          <p:spTgt spid="142"/>
                                        </p:tgtEl>
                                        <p:attrNameLst>
                                          <p:attrName>ppt_y</p:attrName>
                                        </p:attrNameLst>
                                      </p:cBhvr>
                                      <p:tavLst>
                                        <p:tav tm="0">
                                          <p:val>
                                            <p:strVal val="#ppt_y-.03"/>
                                          </p:val>
                                        </p:tav>
                                        <p:tav tm="100000">
                                          <p:val>
                                            <p:strVal val="#ppt_y"/>
                                          </p:val>
                                        </p:tav>
                                      </p:tavLst>
                                    </p:anim>
                                  </p:childTnLst>
                                </p:cTn>
                              </p:par>
                              <p:par>
                                <p:cTn id="233" presetID="37" presetClass="entr" presetSubtype="0" fill="hold" grpId="0" nodeType="withEffect">
                                  <p:stCondLst>
                                    <p:cond delay="0"/>
                                  </p:stCondLst>
                                  <p:childTnLst>
                                    <p:set>
                                      <p:cBhvr>
                                        <p:cTn id="234" dur="1" fill="hold">
                                          <p:stCondLst>
                                            <p:cond delay="0"/>
                                          </p:stCondLst>
                                        </p:cTn>
                                        <p:tgtEl>
                                          <p:spTgt spid="143"/>
                                        </p:tgtEl>
                                        <p:attrNameLst>
                                          <p:attrName>style.visibility</p:attrName>
                                        </p:attrNameLst>
                                      </p:cBhvr>
                                      <p:to>
                                        <p:strVal val="visible"/>
                                      </p:to>
                                    </p:set>
                                    <p:animEffect transition="in" filter="fade">
                                      <p:cBhvr>
                                        <p:cTn id="235" dur="1000"/>
                                        <p:tgtEl>
                                          <p:spTgt spid="143"/>
                                        </p:tgtEl>
                                      </p:cBhvr>
                                    </p:animEffect>
                                    <p:anim calcmode="lin" valueType="num">
                                      <p:cBhvr>
                                        <p:cTn id="236" dur="1000" fill="hold"/>
                                        <p:tgtEl>
                                          <p:spTgt spid="143"/>
                                        </p:tgtEl>
                                        <p:attrNameLst>
                                          <p:attrName>ppt_x</p:attrName>
                                        </p:attrNameLst>
                                      </p:cBhvr>
                                      <p:tavLst>
                                        <p:tav tm="0">
                                          <p:val>
                                            <p:strVal val="#ppt_x"/>
                                          </p:val>
                                        </p:tav>
                                        <p:tav tm="100000">
                                          <p:val>
                                            <p:strVal val="#ppt_x"/>
                                          </p:val>
                                        </p:tav>
                                      </p:tavLst>
                                    </p:anim>
                                    <p:anim calcmode="lin" valueType="num">
                                      <p:cBhvr>
                                        <p:cTn id="237" dur="900" decel="100000" fill="hold"/>
                                        <p:tgtEl>
                                          <p:spTgt spid="143"/>
                                        </p:tgtEl>
                                        <p:attrNameLst>
                                          <p:attrName>ppt_y</p:attrName>
                                        </p:attrNameLst>
                                      </p:cBhvr>
                                      <p:tavLst>
                                        <p:tav tm="0">
                                          <p:val>
                                            <p:strVal val="#ppt_y+1"/>
                                          </p:val>
                                        </p:tav>
                                        <p:tav tm="100000">
                                          <p:val>
                                            <p:strVal val="#ppt_y-.03"/>
                                          </p:val>
                                        </p:tav>
                                      </p:tavLst>
                                    </p:anim>
                                    <p:anim calcmode="lin" valueType="num">
                                      <p:cBhvr>
                                        <p:cTn id="238"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239" presetID="37" presetClass="entr" presetSubtype="0" fill="hold" grpId="0" nodeType="withEffect">
                                  <p:stCondLst>
                                    <p:cond delay="0"/>
                                  </p:stCondLst>
                                  <p:childTnLst>
                                    <p:set>
                                      <p:cBhvr>
                                        <p:cTn id="240" dur="1" fill="hold">
                                          <p:stCondLst>
                                            <p:cond delay="0"/>
                                          </p:stCondLst>
                                        </p:cTn>
                                        <p:tgtEl>
                                          <p:spTgt spid="144"/>
                                        </p:tgtEl>
                                        <p:attrNameLst>
                                          <p:attrName>style.visibility</p:attrName>
                                        </p:attrNameLst>
                                      </p:cBhvr>
                                      <p:to>
                                        <p:strVal val="visible"/>
                                      </p:to>
                                    </p:set>
                                    <p:animEffect transition="in" filter="fade">
                                      <p:cBhvr>
                                        <p:cTn id="241" dur="1000"/>
                                        <p:tgtEl>
                                          <p:spTgt spid="144"/>
                                        </p:tgtEl>
                                      </p:cBhvr>
                                    </p:animEffect>
                                    <p:anim calcmode="lin" valueType="num">
                                      <p:cBhvr>
                                        <p:cTn id="242" dur="1000" fill="hold"/>
                                        <p:tgtEl>
                                          <p:spTgt spid="144"/>
                                        </p:tgtEl>
                                        <p:attrNameLst>
                                          <p:attrName>ppt_x</p:attrName>
                                        </p:attrNameLst>
                                      </p:cBhvr>
                                      <p:tavLst>
                                        <p:tav tm="0">
                                          <p:val>
                                            <p:strVal val="#ppt_x"/>
                                          </p:val>
                                        </p:tav>
                                        <p:tav tm="100000">
                                          <p:val>
                                            <p:strVal val="#ppt_x"/>
                                          </p:val>
                                        </p:tav>
                                      </p:tavLst>
                                    </p:anim>
                                    <p:anim calcmode="lin" valueType="num">
                                      <p:cBhvr>
                                        <p:cTn id="243" dur="900" decel="100000" fill="hold"/>
                                        <p:tgtEl>
                                          <p:spTgt spid="144"/>
                                        </p:tgtEl>
                                        <p:attrNameLst>
                                          <p:attrName>ppt_y</p:attrName>
                                        </p:attrNameLst>
                                      </p:cBhvr>
                                      <p:tavLst>
                                        <p:tav tm="0">
                                          <p:val>
                                            <p:strVal val="#ppt_y+1"/>
                                          </p:val>
                                        </p:tav>
                                        <p:tav tm="100000">
                                          <p:val>
                                            <p:strVal val="#ppt_y-.03"/>
                                          </p:val>
                                        </p:tav>
                                      </p:tavLst>
                                    </p:anim>
                                    <p:anim calcmode="lin" valueType="num">
                                      <p:cBhvr>
                                        <p:cTn id="244" dur="100" accel="100000" fill="hold">
                                          <p:stCondLst>
                                            <p:cond delay="900"/>
                                          </p:stCondLst>
                                        </p:cTn>
                                        <p:tgtEl>
                                          <p:spTgt spid="144"/>
                                        </p:tgtEl>
                                        <p:attrNameLst>
                                          <p:attrName>ppt_y</p:attrName>
                                        </p:attrNameLst>
                                      </p:cBhvr>
                                      <p:tavLst>
                                        <p:tav tm="0">
                                          <p:val>
                                            <p:strVal val="#ppt_y-.03"/>
                                          </p:val>
                                        </p:tav>
                                        <p:tav tm="100000">
                                          <p:val>
                                            <p:strVal val="#ppt_y"/>
                                          </p:val>
                                        </p:tav>
                                      </p:tavLst>
                                    </p:anim>
                                  </p:childTnLst>
                                </p:cTn>
                              </p:par>
                              <p:par>
                                <p:cTn id="245" presetID="37" presetClass="entr" presetSubtype="0" fill="hold" grpId="0" nodeType="withEffect">
                                  <p:stCondLst>
                                    <p:cond delay="0"/>
                                  </p:stCondLst>
                                  <p:childTnLst>
                                    <p:set>
                                      <p:cBhvr>
                                        <p:cTn id="246" dur="1" fill="hold">
                                          <p:stCondLst>
                                            <p:cond delay="0"/>
                                          </p:stCondLst>
                                        </p:cTn>
                                        <p:tgtEl>
                                          <p:spTgt spid="145"/>
                                        </p:tgtEl>
                                        <p:attrNameLst>
                                          <p:attrName>style.visibility</p:attrName>
                                        </p:attrNameLst>
                                      </p:cBhvr>
                                      <p:to>
                                        <p:strVal val="visible"/>
                                      </p:to>
                                    </p:set>
                                    <p:animEffect transition="in" filter="fade">
                                      <p:cBhvr>
                                        <p:cTn id="247" dur="1000"/>
                                        <p:tgtEl>
                                          <p:spTgt spid="145"/>
                                        </p:tgtEl>
                                      </p:cBhvr>
                                    </p:animEffect>
                                    <p:anim calcmode="lin" valueType="num">
                                      <p:cBhvr>
                                        <p:cTn id="248" dur="1000" fill="hold"/>
                                        <p:tgtEl>
                                          <p:spTgt spid="145"/>
                                        </p:tgtEl>
                                        <p:attrNameLst>
                                          <p:attrName>ppt_x</p:attrName>
                                        </p:attrNameLst>
                                      </p:cBhvr>
                                      <p:tavLst>
                                        <p:tav tm="0">
                                          <p:val>
                                            <p:strVal val="#ppt_x"/>
                                          </p:val>
                                        </p:tav>
                                        <p:tav tm="100000">
                                          <p:val>
                                            <p:strVal val="#ppt_x"/>
                                          </p:val>
                                        </p:tav>
                                      </p:tavLst>
                                    </p:anim>
                                    <p:anim calcmode="lin" valueType="num">
                                      <p:cBhvr>
                                        <p:cTn id="249" dur="900" decel="100000" fill="hold"/>
                                        <p:tgtEl>
                                          <p:spTgt spid="145"/>
                                        </p:tgtEl>
                                        <p:attrNameLst>
                                          <p:attrName>ppt_y</p:attrName>
                                        </p:attrNameLst>
                                      </p:cBhvr>
                                      <p:tavLst>
                                        <p:tav tm="0">
                                          <p:val>
                                            <p:strVal val="#ppt_y+1"/>
                                          </p:val>
                                        </p:tav>
                                        <p:tav tm="100000">
                                          <p:val>
                                            <p:strVal val="#ppt_y-.03"/>
                                          </p:val>
                                        </p:tav>
                                      </p:tavLst>
                                    </p:anim>
                                    <p:anim calcmode="lin" valueType="num">
                                      <p:cBhvr>
                                        <p:cTn id="250"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251" presetID="37" presetClass="entr" presetSubtype="0" fill="hold" grpId="0" nodeType="withEffect">
                                  <p:stCondLst>
                                    <p:cond delay="0"/>
                                  </p:stCondLst>
                                  <p:childTnLst>
                                    <p:set>
                                      <p:cBhvr>
                                        <p:cTn id="252" dur="1" fill="hold">
                                          <p:stCondLst>
                                            <p:cond delay="0"/>
                                          </p:stCondLst>
                                        </p:cTn>
                                        <p:tgtEl>
                                          <p:spTgt spid="146"/>
                                        </p:tgtEl>
                                        <p:attrNameLst>
                                          <p:attrName>style.visibility</p:attrName>
                                        </p:attrNameLst>
                                      </p:cBhvr>
                                      <p:to>
                                        <p:strVal val="visible"/>
                                      </p:to>
                                    </p:set>
                                    <p:animEffect transition="in" filter="fade">
                                      <p:cBhvr>
                                        <p:cTn id="253" dur="1000"/>
                                        <p:tgtEl>
                                          <p:spTgt spid="146"/>
                                        </p:tgtEl>
                                      </p:cBhvr>
                                    </p:animEffect>
                                    <p:anim calcmode="lin" valueType="num">
                                      <p:cBhvr>
                                        <p:cTn id="254" dur="1000" fill="hold"/>
                                        <p:tgtEl>
                                          <p:spTgt spid="146"/>
                                        </p:tgtEl>
                                        <p:attrNameLst>
                                          <p:attrName>ppt_x</p:attrName>
                                        </p:attrNameLst>
                                      </p:cBhvr>
                                      <p:tavLst>
                                        <p:tav tm="0">
                                          <p:val>
                                            <p:strVal val="#ppt_x"/>
                                          </p:val>
                                        </p:tav>
                                        <p:tav tm="100000">
                                          <p:val>
                                            <p:strVal val="#ppt_x"/>
                                          </p:val>
                                        </p:tav>
                                      </p:tavLst>
                                    </p:anim>
                                    <p:anim calcmode="lin" valueType="num">
                                      <p:cBhvr>
                                        <p:cTn id="255" dur="900" decel="100000" fill="hold"/>
                                        <p:tgtEl>
                                          <p:spTgt spid="146"/>
                                        </p:tgtEl>
                                        <p:attrNameLst>
                                          <p:attrName>ppt_y</p:attrName>
                                        </p:attrNameLst>
                                      </p:cBhvr>
                                      <p:tavLst>
                                        <p:tav tm="0">
                                          <p:val>
                                            <p:strVal val="#ppt_y+1"/>
                                          </p:val>
                                        </p:tav>
                                        <p:tav tm="100000">
                                          <p:val>
                                            <p:strVal val="#ppt_y-.03"/>
                                          </p:val>
                                        </p:tav>
                                      </p:tavLst>
                                    </p:anim>
                                    <p:anim calcmode="lin" valueType="num">
                                      <p:cBhvr>
                                        <p:cTn id="256" dur="100" accel="100000" fill="hold">
                                          <p:stCondLst>
                                            <p:cond delay="900"/>
                                          </p:stCondLst>
                                        </p:cTn>
                                        <p:tgtEl>
                                          <p:spTgt spid="1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01" grpId="0"/>
      <p:bldP spid="102" grpId="0"/>
      <p:bldP spid="103" grpId="0"/>
      <p:bldP spid="104" grpId="0"/>
      <p:bldP spid="105" grpId="0"/>
      <p:bldP spid="106" grpId="0"/>
      <p:bldP spid="107" grpId="0"/>
      <p:bldP spid="108" grpId="0"/>
      <p:bldP spid="109" grpId="0"/>
      <p:bldP spid="110" grpId="0"/>
      <p:bldP spid="111" grpId="0"/>
      <p:bldP spid="114" grpId="0"/>
      <p:bldP spid="115" grpId="0"/>
      <p:bldP spid="116" grpId="0"/>
      <p:bldP spid="117" grpId="0"/>
      <p:bldP spid="118" grpId="0"/>
      <p:bldP spid="121" grpId="0"/>
      <p:bldP spid="122" grpId="0"/>
      <p:bldP spid="123" grpId="0"/>
      <p:bldP spid="124" grpId="0"/>
      <p:bldP spid="125" grpId="0"/>
      <p:bldP spid="126" grpId="0"/>
      <p:bldP spid="128" grpId="0"/>
      <p:bldP spid="129" grpId="0"/>
      <p:bldP spid="130" grpId="0"/>
      <p:bldP spid="131" grpId="0"/>
      <p:bldP spid="132" grpId="0"/>
      <p:bldP spid="133" grpId="0"/>
      <p:bldP spid="134" grpId="0"/>
      <p:bldP spid="135" grpId="0"/>
      <p:bldP spid="137" grpId="0"/>
      <p:bldP spid="138" grpId="0"/>
      <p:bldP spid="139" grpId="0"/>
      <p:bldP spid="140" grpId="0"/>
      <p:bldP spid="141" grpId="0"/>
      <p:bldP spid="142" grpId="0"/>
      <p:bldP spid="143" grpId="0"/>
      <p:bldP spid="144" grpId="0"/>
      <p:bldP spid="145" grpId="0"/>
      <p:bldP spid="1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400" dirty="0" smtClean="0"/>
              <a:t>Doorlopende leerlijnen po-vo</a:t>
            </a:r>
            <a:endParaRPr lang="nl-NL" sz="4400" dirty="0"/>
          </a:p>
        </p:txBody>
      </p:sp>
      <p:sp>
        <p:nvSpPr>
          <p:cNvPr id="3" name="Tijdelijke aanduiding voor inhoud 2"/>
          <p:cNvSpPr>
            <a:spLocks noGrp="1"/>
          </p:cNvSpPr>
          <p:nvPr>
            <p:ph idx="1"/>
          </p:nvPr>
        </p:nvSpPr>
        <p:spPr/>
        <p:txBody>
          <a:bodyPr>
            <a:noAutofit/>
          </a:bodyPr>
          <a:lstStyle/>
          <a:p>
            <a:r>
              <a:rPr lang="nl-NL" sz="2200" dirty="0" smtClean="0"/>
              <a:t>In groep 8 kiezen voor een deelschool in het havo/vwo-cluster</a:t>
            </a:r>
          </a:p>
          <a:p>
            <a:r>
              <a:rPr lang="nl-NL" sz="2200" dirty="0" smtClean="0"/>
              <a:t>In groep 8 leerlingen laten kennismaken met de mogelijkheden van het vmbo-cluster</a:t>
            </a:r>
          </a:p>
          <a:p>
            <a:r>
              <a:rPr lang="nl-NL" sz="2200" dirty="0" smtClean="0"/>
              <a:t>Aansluiting vaardigheden</a:t>
            </a:r>
          </a:p>
          <a:p>
            <a:r>
              <a:rPr lang="nl-NL" sz="2200" dirty="0" smtClean="0"/>
              <a:t>Aansluiting Nederlands, rekenen en Engels</a:t>
            </a:r>
          </a:p>
          <a:p>
            <a:r>
              <a:rPr lang="nl-NL" sz="2200" dirty="0" smtClean="0"/>
              <a:t>Via </a:t>
            </a:r>
            <a:r>
              <a:rPr lang="nl-NL" sz="2200" dirty="0" err="1" smtClean="0"/>
              <a:t>Digidoor</a:t>
            </a:r>
            <a:r>
              <a:rPr lang="nl-NL" sz="2200" dirty="0" smtClean="0"/>
              <a:t> heen-en-weer ontwikkelingen van leerlingen rapporteren</a:t>
            </a:r>
          </a:p>
          <a:p>
            <a:r>
              <a:rPr lang="is-IS" sz="2200" dirty="0" smtClean="0"/>
              <a:t>…........</a:t>
            </a:r>
            <a:endParaRPr lang="nl-NL" sz="2200" dirty="0"/>
          </a:p>
        </p:txBody>
      </p:sp>
    </p:spTree>
    <p:extLst>
      <p:ext uri="{BB962C8B-B14F-4D97-AF65-F5344CB8AC3E}">
        <p14:creationId xmlns:p14="http://schemas.microsoft.com/office/powerpoint/2010/main" val="34142889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600" dirty="0" smtClean="0"/>
              <a:t>Doorlopende leerlijnen mbo/hbo/wo</a:t>
            </a:r>
            <a:endParaRPr lang="nl-NL" sz="3600" dirty="0"/>
          </a:p>
        </p:txBody>
      </p:sp>
      <p:sp>
        <p:nvSpPr>
          <p:cNvPr id="3" name="Tijdelijke aanduiding voor inhoud 2"/>
          <p:cNvSpPr>
            <a:spLocks noGrp="1"/>
          </p:cNvSpPr>
          <p:nvPr>
            <p:ph idx="1"/>
          </p:nvPr>
        </p:nvSpPr>
        <p:spPr/>
        <p:txBody>
          <a:bodyPr>
            <a:noAutofit/>
          </a:bodyPr>
          <a:lstStyle/>
          <a:p>
            <a:r>
              <a:rPr lang="nl-NL" sz="2200" dirty="0" smtClean="0"/>
              <a:t>mbo: beroepencampus</a:t>
            </a:r>
          </a:p>
          <a:p>
            <a:r>
              <a:rPr lang="nl-NL" sz="2200" dirty="0"/>
              <a:t>h</a:t>
            </a:r>
            <a:r>
              <a:rPr lang="nl-NL" sz="2200" dirty="0" smtClean="0"/>
              <a:t>bo/wo: 	- </a:t>
            </a:r>
            <a:r>
              <a:rPr lang="nl-NL" sz="2200" dirty="0" err="1" smtClean="0"/>
              <a:t>beroepsoriënterende</a:t>
            </a:r>
            <a:r>
              <a:rPr lang="nl-NL" sz="2200" dirty="0" smtClean="0"/>
              <a:t> havo</a:t>
            </a:r>
            <a:br>
              <a:rPr lang="nl-NL" sz="2200" dirty="0" smtClean="0"/>
            </a:br>
            <a:r>
              <a:rPr lang="nl-NL" sz="2200" dirty="0" smtClean="0"/>
              <a:t>		- wetenschappelijk vwo (WON)</a:t>
            </a:r>
            <a:br>
              <a:rPr lang="nl-NL" sz="2200" dirty="0" smtClean="0"/>
            </a:br>
            <a:r>
              <a:rPr lang="nl-NL" sz="2200" dirty="0" smtClean="0"/>
              <a:t>		- LOB activiteiten</a:t>
            </a:r>
            <a:br>
              <a:rPr lang="nl-NL" sz="2200" dirty="0" smtClean="0"/>
            </a:br>
            <a:r>
              <a:rPr lang="nl-NL" sz="2200" dirty="0" smtClean="0"/>
              <a:t>		- versnelde trajecten</a:t>
            </a:r>
            <a:br>
              <a:rPr lang="nl-NL" sz="2200" dirty="0" smtClean="0"/>
            </a:br>
            <a:r>
              <a:rPr lang="nl-NL" sz="2200" dirty="0" smtClean="0"/>
              <a:t>		- gezamenlijke projecten</a:t>
            </a:r>
            <a:br>
              <a:rPr lang="nl-NL" sz="2200" dirty="0" smtClean="0"/>
            </a:br>
            <a:r>
              <a:rPr lang="nl-NL" sz="2200" dirty="0" smtClean="0"/>
              <a:t>		- minors</a:t>
            </a:r>
            <a:br>
              <a:rPr lang="nl-NL" sz="2200" dirty="0" smtClean="0"/>
            </a:br>
            <a:r>
              <a:rPr lang="nl-NL" sz="2200" dirty="0" smtClean="0"/>
              <a:t>		- docentenstages</a:t>
            </a:r>
            <a:br>
              <a:rPr lang="nl-NL" sz="2200" dirty="0" smtClean="0"/>
            </a:br>
            <a:r>
              <a:rPr lang="nl-NL" sz="2200" dirty="0" smtClean="0"/>
              <a:t>		- </a:t>
            </a:r>
            <a:r>
              <a:rPr lang="is-IS" sz="2200" dirty="0" smtClean="0"/>
              <a:t>…...</a:t>
            </a:r>
            <a:r>
              <a:rPr lang="nl-NL" sz="2200" dirty="0" smtClean="0"/>
              <a:t>		</a:t>
            </a:r>
          </a:p>
          <a:p>
            <a:endParaRPr lang="nl-NL" sz="2200" dirty="0" smtClean="0"/>
          </a:p>
        </p:txBody>
      </p:sp>
    </p:spTree>
    <p:extLst>
      <p:ext uri="{BB962C8B-B14F-4D97-AF65-F5344CB8AC3E}">
        <p14:creationId xmlns:p14="http://schemas.microsoft.com/office/powerpoint/2010/main" val="40199713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p:txBody>
          <a:bodyPr>
            <a:normAutofit/>
          </a:bodyPr>
          <a:lstStyle/>
          <a:p>
            <a:r>
              <a:rPr lang="nl-NL" sz="3200" b="1" dirty="0" err="1">
                <a:solidFill>
                  <a:srgbClr val="52C2E7"/>
                </a:solidFill>
              </a:rPr>
              <a:t>s</a:t>
            </a:r>
            <a:r>
              <a:rPr lang="nl-NL" sz="3200" b="1" dirty="0" err="1" smtClean="0">
                <a:solidFill>
                  <a:srgbClr val="52C2E7"/>
                </a:solidFill>
              </a:rPr>
              <a:t>vol.nl</a:t>
            </a:r>
            <a:r>
              <a:rPr lang="nl-NL" sz="3200" b="1" dirty="0" smtClean="0">
                <a:solidFill>
                  <a:srgbClr val="52C2E7"/>
                </a:solidFill>
              </a:rPr>
              <a:t>/nieuwsbrief</a:t>
            </a:r>
            <a:endParaRPr lang="nl-NL" sz="3200" b="1" dirty="0">
              <a:solidFill>
                <a:srgbClr val="52C2E7"/>
              </a:solidFill>
            </a:endParaRPr>
          </a:p>
        </p:txBody>
      </p:sp>
      <p:pic>
        <p:nvPicPr>
          <p:cNvPr id="5" name="Afbeelding 4" descr="logo_SVOL_L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573" y="1161594"/>
            <a:ext cx="6713623" cy="1732548"/>
          </a:xfrm>
          <a:prstGeom prst="rect">
            <a:avLst/>
          </a:prstGeom>
        </p:spPr>
      </p:pic>
    </p:spTree>
    <p:extLst>
      <p:ext uri="{BB962C8B-B14F-4D97-AF65-F5344CB8AC3E}">
        <p14:creationId xmlns:p14="http://schemas.microsoft.com/office/powerpoint/2010/main" val="42633916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Technasiumklas_b&amp;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25" name="Groeperen 24"/>
          <p:cNvGrpSpPr/>
          <p:nvPr/>
        </p:nvGrpSpPr>
        <p:grpSpPr>
          <a:xfrm>
            <a:off x="-3581364" y="1424216"/>
            <a:ext cx="2951238" cy="2213429"/>
            <a:chOff x="1599893" y="1432870"/>
            <a:chExt cx="3527664" cy="3527664"/>
          </a:xfrm>
        </p:grpSpPr>
        <p:sp>
          <p:nvSpPr>
            <p:cNvPr id="9" name="Ovaal 8"/>
            <p:cNvSpPr/>
            <p:nvPr/>
          </p:nvSpPr>
          <p:spPr>
            <a:xfrm>
              <a:off x="1599893" y="1432870"/>
              <a:ext cx="3527664" cy="3527664"/>
            </a:xfrm>
            <a:prstGeom prst="ellipse">
              <a:avLst/>
            </a:prstGeom>
            <a:solidFill>
              <a:srgbClr val="CC006A">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23" name="Tekstvak 22"/>
            <p:cNvSpPr txBox="1"/>
            <p:nvPr/>
          </p:nvSpPr>
          <p:spPr>
            <a:xfrm>
              <a:off x="2346438" y="2857343"/>
              <a:ext cx="1463634" cy="1079144"/>
            </a:xfrm>
            <a:prstGeom prst="rect">
              <a:avLst/>
            </a:prstGeom>
            <a:noFill/>
          </p:spPr>
          <p:txBody>
            <a:bodyPr wrap="square" rtlCol="0">
              <a:spAutoFit/>
            </a:bodyPr>
            <a:lstStyle/>
            <a:p>
              <a:pPr defTabSz="457200"/>
              <a:r>
                <a:rPr lang="nl-NL" sz="2400" b="1" dirty="0" smtClean="0">
                  <a:solidFill>
                    <a:prstClr val="white"/>
                  </a:solidFill>
                  <a:latin typeface="Calibri"/>
                </a:rPr>
                <a:t>vmbo</a:t>
              </a:r>
              <a:endParaRPr lang="nl-NL" sz="2000" b="1" dirty="0" smtClean="0">
                <a:solidFill>
                  <a:prstClr val="white"/>
                </a:solidFill>
                <a:latin typeface="Calibri"/>
              </a:endParaRPr>
            </a:p>
            <a:p>
              <a:pPr defTabSz="457200"/>
              <a:r>
                <a:rPr lang="nl-NL" sz="1400" b="1" dirty="0" smtClean="0">
                  <a:solidFill>
                    <a:prstClr val="white"/>
                  </a:solidFill>
                  <a:latin typeface="Calibri"/>
                </a:rPr>
                <a:t>CLUSTER</a:t>
              </a:r>
              <a:endParaRPr lang="nl-NL" sz="1400" b="1" dirty="0">
                <a:solidFill>
                  <a:prstClr val="white"/>
                </a:solidFill>
                <a:latin typeface="Calibri"/>
              </a:endParaRPr>
            </a:p>
          </p:txBody>
        </p:sp>
      </p:grpSp>
      <p:grpSp>
        <p:nvGrpSpPr>
          <p:cNvPr id="3" name="Groeperen 2"/>
          <p:cNvGrpSpPr/>
          <p:nvPr/>
        </p:nvGrpSpPr>
        <p:grpSpPr>
          <a:xfrm>
            <a:off x="4326141" y="0"/>
            <a:ext cx="5029529" cy="5173980"/>
            <a:chOff x="4326138" y="0"/>
            <a:chExt cx="5009905" cy="6898640"/>
          </a:xfrm>
        </p:grpSpPr>
        <p:pic>
          <p:nvPicPr>
            <p:cNvPr id="21" name="Afbeelding 20"/>
            <p:cNvPicPr>
              <a:picLocks noChangeAspect="1"/>
            </p:cNvPicPr>
            <p:nvPr/>
          </p:nvPicPr>
          <p:blipFill>
            <a:blip r:embed="rId4">
              <a:alphaModFix amt="53000"/>
            </a:blip>
            <a:stretch>
              <a:fillRect/>
            </a:stretch>
          </p:blipFill>
          <p:spPr>
            <a:xfrm>
              <a:off x="4326138" y="0"/>
              <a:ext cx="4817862" cy="6898640"/>
            </a:xfrm>
            <a:prstGeom prst="rect">
              <a:avLst/>
            </a:prstGeom>
          </p:spPr>
        </p:pic>
        <p:sp>
          <p:nvSpPr>
            <p:cNvPr id="30" name="Tekstvak 29"/>
            <p:cNvSpPr txBox="1"/>
            <p:nvPr/>
          </p:nvSpPr>
          <p:spPr>
            <a:xfrm>
              <a:off x="4480791" y="593987"/>
              <a:ext cx="4855252" cy="697627"/>
            </a:xfrm>
            <a:prstGeom prst="rect">
              <a:avLst/>
            </a:prstGeom>
            <a:noFill/>
          </p:spPr>
          <p:txBody>
            <a:bodyPr wrap="square" rtlCol="0">
              <a:spAutoFit/>
            </a:bodyPr>
            <a:lstStyle/>
            <a:p>
              <a:pPr defTabSz="457200"/>
              <a:r>
                <a:rPr lang="nl-NL" sz="2800" b="1" spc="-150" dirty="0" smtClean="0">
                  <a:solidFill>
                    <a:srgbClr val="FFFFFF"/>
                  </a:solidFill>
                  <a:latin typeface="Calibri"/>
                  <a:cs typeface="Calibri"/>
                </a:rPr>
                <a:t>Toekomst</a:t>
              </a:r>
              <a:endParaRPr lang="nl-NL" sz="2800" b="1" spc="-150" dirty="0">
                <a:solidFill>
                  <a:srgbClr val="FFFFFF"/>
                </a:solidFill>
                <a:latin typeface="Calibri"/>
                <a:cs typeface="Calibri"/>
              </a:endParaRPr>
            </a:p>
          </p:txBody>
        </p:sp>
      </p:grpSp>
      <p:sp>
        <p:nvSpPr>
          <p:cNvPr id="16" name="Tekstvak 15"/>
          <p:cNvSpPr txBox="1"/>
          <p:nvPr/>
        </p:nvSpPr>
        <p:spPr>
          <a:xfrm>
            <a:off x="4480095" y="4427308"/>
            <a:ext cx="4484676" cy="707886"/>
          </a:xfrm>
          <a:prstGeom prst="rect">
            <a:avLst/>
          </a:prstGeom>
          <a:noFill/>
        </p:spPr>
        <p:txBody>
          <a:bodyPr wrap="square" rtlCol="0">
            <a:spAutoFit/>
          </a:bodyPr>
          <a:lstStyle/>
          <a:p>
            <a:pPr defTabSz="457200"/>
            <a:r>
              <a:rPr lang="nl-NL" sz="2000" b="1" dirty="0" smtClean="0">
                <a:solidFill>
                  <a:srgbClr val="FFFFFF"/>
                </a:solidFill>
                <a:latin typeface="Calibri"/>
              </a:rPr>
              <a:t>Keuzes binnen de scholen nemen sterk toe </a:t>
            </a:r>
            <a:endParaRPr lang="nl-NL" sz="2000" b="1" dirty="0">
              <a:solidFill>
                <a:srgbClr val="FFFFFF"/>
              </a:solidFill>
              <a:latin typeface="Calibri"/>
            </a:endParaRPr>
          </a:p>
        </p:txBody>
      </p:sp>
      <p:sp>
        <p:nvSpPr>
          <p:cNvPr id="15" name="Tekstvak 14"/>
          <p:cNvSpPr txBox="1"/>
          <p:nvPr/>
        </p:nvSpPr>
        <p:spPr>
          <a:xfrm>
            <a:off x="4480095" y="3935484"/>
            <a:ext cx="4484676" cy="400110"/>
          </a:xfrm>
          <a:prstGeom prst="rect">
            <a:avLst/>
          </a:prstGeom>
          <a:noFill/>
        </p:spPr>
        <p:txBody>
          <a:bodyPr wrap="square" rtlCol="0">
            <a:spAutoFit/>
          </a:bodyPr>
          <a:lstStyle/>
          <a:p>
            <a:pPr defTabSz="457200"/>
            <a:r>
              <a:rPr lang="nl-NL" sz="2000" b="1" dirty="0" smtClean="0">
                <a:solidFill>
                  <a:srgbClr val="FFFFFF"/>
                </a:solidFill>
                <a:latin typeface="Calibri"/>
              </a:rPr>
              <a:t>Keuze tussen scholen wordt beperkt </a:t>
            </a:r>
            <a:endParaRPr lang="nl-NL" sz="2000" b="1" dirty="0">
              <a:solidFill>
                <a:srgbClr val="FFFFFF"/>
              </a:solidFill>
              <a:latin typeface="Calibri"/>
            </a:endParaRPr>
          </a:p>
        </p:txBody>
      </p:sp>
      <p:sp>
        <p:nvSpPr>
          <p:cNvPr id="20" name="Tekstvak 19"/>
          <p:cNvSpPr txBox="1"/>
          <p:nvPr/>
        </p:nvSpPr>
        <p:spPr>
          <a:xfrm>
            <a:off x="4472935" y="866648"/>
            <a:ext cx="4484676" cy="400110"/>
          </a:xfrm>
          <a:prstGeom prst="rect">
            <a:avLst/>
          </a:prstGeom>
          <a:noFill/>
        </p:spPr>
        <p:txBody>
          <a:bodyPr wrap="square" rtlCol="0">
            <a:spAutoFit/>
          </a:bodyPr>
          <a:lstStyle/>
          <a:p>
            <a:pPr defTabSz="457200"/>
            <a:r>
              <a:rPr lang="nl-NL" sz="2000" b="1" dirty="0" smtClean="0">
                <a:solidFill>
                  <a:srgbClr val="FFFFFF"/>
                </a:solidFill>
                <a:latin typeface="Calibri"/>
              </a:rPr>
              <a:t>Naar twee clusters</a:t>
            </a:r>
            <a:endParaRPr lang="nl-NL" sz="2000" b="1" dirty="0">
              <a:solidFill>
                <a:srgbClr val="FFFFFF"/>
              </a:solidFill>
              <a:latin typeface="Calibri"/>
            </a:endParaRPr>
          </a:p>
        </p:txBody>
      </p:sp>
      <p:grpSp>
        <p:nvGrpSpPr>
          <p:cNvPr id="26" name="Groeperen 25"/>
          <p:cNvGrpSpPr/>
          <p:nvPr/>
        </p:nvGrpSpPr>
        <p:grpSpPr>
          <a:xfrm>
            <a:off x="10668948" y="1416279"/>
            <a:ext cx="2951238" cy="2213429"/>
            <a:chOff x="4055226" y="1432870"/>
            <a:chExt cx="3527664" cy="3527664"/>
          </a:xfrm>
        </p:grpSpPr>
        <p:sp>
          <p:nvSpPr>
            <p:cNvPr id="8" name="Ovaal 7"/>
            <p:cNvSpPr/>
            <p:nvPr/>
          </p:nvSpPr>
          <p:spPr>
            <a:xfrm>
              <a:off x="4055226" y="1432870"/>
              <a:ext cx="3527664" cy="3527664"/>
            </a:xfrm>
            <a:prstGeom prst="ellipse">
              <a:avLst/>
            </a:prstGeom>
            <a:solidFill>
              <a:srgbClr val="0092D2">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24" name="Tekstvak 23"/>
            <p:cNvSpPr txBox="1"/>
            <p:nvPr/>
          </p:nvSpPr>
          <p:spPr>
            <a:xfrm>
              <a:off x="5158369" y="2857343"/>
              <a:ext cx="2410064" cy="1079144"/>
            </a:xfrm>
            <a:prstGeom prst="rect">
              <a:avLst/>
            </a:prstGeom>
            <a:noFill/>
          </p:spPr>
          <p:txBody>
            <a:bodyPr wrap="square" rtlCol="0">
              <a:spAutoFit/>
            </a:bodyPr>
            <a:lstStyle/>
            <a:p>
              <a:pPr defTabSz="457200"/>
              <a:r>
                <a:rPr lang="nl-NL" sz="2400" b="1" dirty="0">
                  <a:solidFill>
                    <a:prstClr val="white"/>
                  </a:solidFill>
                  <a:latin typeface="Calibri"/>
                </a:rPr>
                <a:t>h</a:t>
              </a:r>
              <a:r>
                <a:rPr lang="nl-NL" sz="2400" b="1" dirty="0" smtClean="0">
                  <a:solidFill>
                    <a:prstClr val="white"/>
                  </a:solidFill>
                  <a:latin typeface="Calibri"/>
                </a:rPr>
                <a:t>avo/vwo</a:t>
              </a:r>
            </a:p>
            <a:p>
              <a:pPr defTabSz="457200"/>
              <a:r>
                <a:rPr lang="nl-NL" sz="1400" b="1" dirty="0" smtClean="0">
                  <a:solidFill>
                    <a:prstClr val="white"/>
                  </a:solidFill>
                  <a:latin typeface="Calibri"/>
                </a:rPr>
                <a:t>CLUSTER</a:t>
              </a:r>
              <a:endParaRPr lang="nl-NL" sz="1400" b="1" dirty="0">
                <a:solidFill>
                  <a:prstClr val="white"/>
                </a:solidFill>
                <a:latin typeface="Calibri"/>
              </a:endParaRPr>
            </a:p>
          </p:txBody>
        </p:sp>
      </p:grpSp>
    </p:spTree>
    <p:extLst>
      <p:ext uri="{BB962C8B-B14F-4D97-AF65-F5344CB8AC3E}">
        <p14:creationId xmlns:p14="http://schemas.microsoft.com/office/powerpoint/2010/main" val="3103098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900" decel="100000" fill="hold"/>
                                        <p:tgtEl>
                                          <p:spTgt spid="2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9" presetID="0" presetClass="path" presetSubtype="0" accel="50000" decel="50000" fill="hold" nodeType="withEffect">
                                  <p:stCondLst>
                                    <p:cond delay="0"/>
                                  </p:stCondLst>
                                  <p:childTnLst>
                                    <p:animMotion origin="layout" path="M -0.09427 0.00301 L 0.50851 -0.00209 " pathEditMode="relative" rAng="0" ptsTypes="AA">
                                      <p:cBhvr>
                                        <p:cTn id="20" dur="1000" fill="hold"/>
                                        <p:tgtEl>
                                          <p:spTgt spid="25"/>
                                        </p:tgtEl>
                                        <p:attrNameLst>
                                          <p:attrName>ppt_x</p:attrName>
                                          <p:attrName>ppt_y</p:attrName>
                                        </p:attrNameLst>
                                      </p:cBhvr>
                                      <p:rCtr x="30139" y="-255"/>
                                    </p:animMotion>
                                  </p:childTnLst>
                                </p:cTn>
                              </p:par>
                              <p:par>
                                <p:cTn id="21" presetID="0" presetClass="path" presetSubtype="0" accel="50000" decel="50000" fill="hold" nodeType="withEffect">
                                  <p:stCondLst>
                                    <p:cond delay="0"/>
                                  </p:stCondLst>
                                  <p:childTnLst>
                                    <p:animMotion origin="layout" path="M 0.26459 -0.00116 L -0.7783 -0.0007 " pathEditMode="relative" rAng="0" ptsTypes="AA">
                                      <p:cBhvr>
                                        <p:cTn id="22" dur="1000" fill="hold"/>
                                        <p:tgtEl>
                                          <p:spTgt spid="26"/>
                                        </p:tgtEl>
                                        <p:attrNameLst>
                                          <p:attrName>ppt_x</p:attrName>
                                          <p:attrName>ppt_y</p:attrName>
                                        </p:attrNameLst>
                                      </p:cBhvr>
                                      <p:rCtr x="-52153" y="23"/>
                                    </p:animMotion>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900" decel="100000" fill="hold"/>
                                        <p:tgtEl>
                                          <p:spTgt spid="1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900" decel="100000" fill="hold"/>
                                        <p:tgtEl>
                                          <p:spTgt spid="1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We nemen afscheid van</a:t>
            </a:r>
            <a:endParaRPr lang="nl-NL" dirty="0"/>
          </a:p>
        </p:txBody>
      </p:sp>
      <p:sp>
        <p:nvSpPr>
          <p:cNvPr id="3" name="Tijdelijke aanduiding voor inhoud 2"/>
          <p:cNvSpPr>
            <a:spLocks noGrp="1"/>
          </p:cNvSpPr>
          <p:nvPr>
            <p:ph idx="1"/>
          </p:nvPr>
        </p:nvSpPr>
        <p:spPr>
          <a:xfrm>
            <a:off x="457200" y="1773739"/>
            <a:ext cx="8229600" cy="1640468"/>
          </a:xfrm>
        </p:spPr>
        <p:txBody>
          <a:bodyPr/>
          <a:lstStyle/>
          <a:p>
            <a:r>
              <a:rPr lang="nl-NL" dirty="0" smtClean="0"/>
              <a:t>Een stuk Lelystadse historie</a:t>
            </a:r>
          </a:p>
          <a:p>
            <a:r>
              <a:rPr lang="nl-NL" dirty="0" smtClean="0"/>
              <a:t>Drie brede scholengemeenschappen</a:t>
            </a:r>
          </a:p>
          <a:p>
            <a:r>
              <a:rPr lang="nl-NL" dirty="0" smtClean="0"/>
              <a:t>Drie teams van medewerkers</a:t>
            </a:r>
          </a:p>
          <a:p>
            <a:endParaRPr lang="nl-NL" dirty="0"/>
          </a:p>
          <a:p>
            <a:endParaRPr lang="nl-NL" dirty="0" smtClean="0"/>
          </a:p>
          <a:p>
            <a:endParaRPr lang="nl-NL" dirty="0" smtClean="0"/>
          </a:p>
        </p:txBody>
      </p:sp>
    </p:spTree>
    <p:extLst>
      <p:ext uri="{BB962C8B-B14F-4D97-AF65-F5344CB8AC3E}">
        <p14:creationId xmlns:p14="http://schemas.microsoft.com/office/powerpoint/2010/main" val="42381551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coveralladvieze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048" y="238138"/>
            <a:ext cx="3560232" cy="4547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fbeelding 4" descr="vmbocover.jp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337509" y="95897"/>
            <a:ext cx="1697172"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fbeelding 5" descr="havovwocover.jp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337512" y="2674509"/>
            <a:ext cx="1719005"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fbeelding 6" descr="identiteitcover.jp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212800" y="1301897"/>
            <a:ext cx="172800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20103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p:cNvSpPr>
            <a:spLocks noGrp="1"/>
          </p:cNvSpPr>
          <p:nvPr>
            <p:ph type="subTitle" idx="1"/>
          </p:nvPr>
        </p:nvSpPr>
        <p:spPr>
          <a:xfrm>
            <a:off x="1069743" y="1163793"/>
            <a:ext cx="6858000" cy="751258"/>
          </a:xfrm>
        </p:spPr>
        <p:txBody>
          <a:bodyPr>
            <a:noAutofit/>
          </a:bodyPr>
          <a:lstStyle/>
          <a:p>
            <a:r>
              <a:rPr lang="nl-NL" sz="3000" dirty="0">
                <a:solidFill>
                  <a:srgbClr val="17B0F8"/>
                </a:solidFill>
              </a:rPr>
              <a:t>ADVIES WERKGROEP IDENTITEIT</a:t>
            </a:r>
          </a:p>
        </p:txBody>
      </p:sp>
      <p:pic>
        <p:nvPicPr>
          <p:cNvPr id="2" name="Afbeelding 1" descr="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061" y="2301343"/>
            <a:ext cx="2842163" cy="2842163"/>
          </a:xfrm>
          <a:prstGeom prst="rect">
            <a:avLst/>
          </a:prstGeom>
        </p:spPr>
      </p:pic>
      <p:pic>
        <p:nvPicPr>
          <p:cNvPr id="3" name="Afbeelding 2" descr="logo_SVOL_L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313" y="174101"/>
            <a:ext cx="1271563" cy="328145"/>
          </a:xfrm>
          <a:prstGeom prst="rect">
            <a:avLst/>
          </a:prstGeom>
        </p:spPr>
      </p:pic>
    </p:spTree>
    <p:extLst>
      <p:ext uri="{BB962C8B-B14F-4D97-AF65-F5344CB8AC3E}">
        <p14:creationId xmlns:p14="http://schemas.microsoft.com/office/powerpoint/2010/main" val="40076028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Jezelf kunnen en durven zijn!</a:t>
            </a:r>
            <a:endParaRPr lang="nl-NL" dirty="0"/>
          </a:p>
        </p:txBody>
      </p:sp>
      <p:pic>
        <p:nvPicPr>
          <p:cNvPr id="5" name="Tijdelijke aanduiding voor inhoud 4"/>
          <p:cNvPicPr>
            <a:picLocks noGrp="1" noChangeAspect="1"/>
          </p:cNvPicPr>
          <p:nvPr>
            <p:ph sz="half" idx="1"/>
          </p:nvPr>
        </p:nvPicPr>
        <p:blipFill>
          <a:blip r:embed="rId2"/>
          <a:srcRect t="18196" b="18196"/>
          <a:stretch>
            <a:fillRect/>
          </a:stretch>
        </p:blipFill>
        <p:spPr>
          <a:xfrm>
            <a:off x="549275" y="1822885"/>
            <a:ext cx="3106311" cy="2634818"/>
          </a:xfrm>
          <a:prstGeom prst="rect">
            <a:avLst/>
          </a:prstGeom>
        </p:spPr>
      </p:pic>
      <p:pic>
        <p:nvPicPr>
          <p:cNvPr id="8" name="Tijdelijke aanduiding voor inhoud 3"/>
          <p:cNvPicPr>
            <a:picLocks noGrp="1" noChangeAspect="1"/>
          </p:cNvPicPr>
          <p:nvPr>
            <p:ph sz="half" idx="2"/>
          </p:nvPr>
        </p:nvPicPr>
        <p:blipFill>
          <a:blip r:embed="rId3"/>
          <a:stretch>
            <a:fillRect/>
          </a:stretch>
        </p:blipFill>
        <p:spPr>
          <a:xfrm>
            <a:off x="5705077" y="1808773"/>
            <a:ext cx="1989692" cy="2652923"/>
          </a:xfrm>
          <a:prstGeom prst="rect">
            <a:avLst/>
          </a:prstGeom>
        </p:spPr>
      </p:pic>
    </p:spTree>
    <p:extLst>
      <p:ext uri="{BB962C8B-B14F-4D97-AF65-F5344CB8AC3E}">
        <p14:creationId xmlns:p14="http://schemas.microsoft.com/office/powerpoint/2010/main" val="36486704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Opdracht</a:t>
            </a:r>
            <a:endParaRPr lang="nl-NL" dirty="0"/>
          </a:p>
        </p:txBody>
      </p:sp>
      <p:sp>
        <p:nvSpPr>
          <p:cNvPr id="3" name="Tijdelijke aanduiding voor inhoud 2"/>
          <p:cNvSpPr>
            <a:spLocks noGrp="1"/>
          </p:cNvSpPr>
          <p:nvPr>
            <p:ph idx="1"/>
          </p:nvPr>
        </p:nvSpPr>
        <p:spPr>
          <a:xfrm>
            <a:off x="518548" y="1189910"/>
            <a:ext cx="8042276" cy="3257550"/>
          </a:xfrm>
        </p:spPr>
        <p:txBody>
          <a:bodyPr/>
          <a:lstStyle/>
          <a:p>
            <a:pPr marL="0" indent="0">
              <a:buNone/>
            </a:pPr>
            <a:endParaRPr lang="nl-NL" dirty="0" smtClean="0"/>
          </a:p>
          <a:p>
            <a:pPr marL="0" indent="0" algn="ctr">
              <a:buNone/>
            </a:pPr>
            <a:r>
              <a:rPr lang="nl-NL" b="1" dirty="0" smtClean="0"/>
              <a:t>Hoe om te gaan met Identiteit in de twee clusters?</a:t>
            </a:r>
          </a:p>
          <a:p>
            <a:pPr marL="0" indent="0" algn="ctr">
              <a:buNone/>
            </a:pPr>
            <a:endParaRPr lang="nl-NL" dirty="0"/>
          </a:p>
          <a:p>
            <a:pPr marL="0" indent="0" algn="ctr">
              <a:buNone/>
            </a:pPr>
            <a:r>
              <a:rPr lang="nl-NL" dirty="0" smtClean="0"/>
              <a:t>Baseer jullie op de vastgestelde beleidsnotitie uit 2011.</a:t>
            </a:r>
            <a:endParaRPr lang="nl-NL" dirty="0"/>
          </a:p>
        </p:txBody>
      </p:sp>
    </p:spTree>
    <p:extLst>
      <p:ext uri="{BB962C8B-B14F-4D97-AF65-F5344CB8AC3E}">
        <p14:creationId xmlns:p14="http://schemas.microsoft.com/office/powerpoint/2010/main" val="33700000"/>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eidinggevend">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Plaza">
  <a:themeElements>
    <a:clrScheme name="Aangepast 1">
      <a:dk1>
        <a:sysClr val="windowText" lastClr="000000"/>
      </a:dk1>
      <a:lt1>
        <a:sysClr val="window" lastClr="FFFFFF"/>
      </a:lt1>
      <a:dk2>
        <a:srgbClr val="333333"/>
      </a:dk2>
      <a:lt2>
        <a:srgbClr val="CCCCCC"/>
      </a:lt2>
      <a:accent1>
        <a:srgbClr val="CE0202"/>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Leidinggevend">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Briesje">
  <a:themeElements>
    <a:clrScheme name="Briesj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esj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esj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Briesje">
  <a:themeElements>
    <a:clrScheme name="Briesj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iesj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esj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TotalTime>
  <Words>609</Words>
  <Application>Microsoft Macintosh PowerPoint</Application>
  <PresentationFormat>Diavoorstelling (16:9)</PresentationFormat>
  <Paragraphs>152</Paragraphs>
  <Slides>32</Slides>
  <Notes>3</Notes>
  <HiddenSlides>0</HiddenSlides>
  <MMClips>0</MMClips>
  <ScaleCrop>false</ScaleCrop>
  <HeadingPairs>
    <vt:vector size="4" baseType="variant">
      <vt:variant>
        <vt:lpstr>Thema</vt:lpstr>
      </vt:variant>
      <vt:variant>
        <vt:i4>8</vt:i4>
      </vt:variant>
      <vt:variant>
        <vt:lpstr>Diatitels</vt:lpstr>
      </vt:variant>
      <vt:variant>
        <vt:i4>32</vt:i4>
      </vt:variant>
    </vt:vector>
  </HeadingPairs>
  <TitlesOfParts>
    <vt:vector size="40" baseType="lpstr">
      <vt:lpstr>Office-thema</vt:lpstr>
      <vt:lpstr>Leidinggevend</vt:lpstr>
      <vt:lpstr>Facet</vt:lpstr>
      <vt:lpstr>Plaza</vt:lpstr>
      <vt:lpstr>1_Leidinggevend</vt:lpstr>
      <vt:lpstr>Briesje</vt:lpstr>
      <vt:lpstr>1_Office-thema</vt:lpstr>
      <vt:lpstr>1_Briesje</vt:lpstr>
      <vt:lpstr>PowerPoint-presentatie</vt:lpstr>
      <vt:lpstr>Waarom</vt:lpstr>
      <vt:lpstr>PowerPoint-presentatie</vt:lpstr>
      <vt:lpstr>PowerPoint-presentatie</vt:lpstr>
      <vt:lpstr>We nemen afscheid van</vt:lpstr>
      <vt:lpstr>PowerPoint-presentatie</vt:lpstr>
      <vt:lpstr>PowerPoint-presentatie</vt:lpstr>
      <vt:lpstr>Jezelf kunnen en durven zijn!</vt:lpstr>
      <vt:lpstr>Opdracht</vt:lpstr>
      <vt:lpstr>Wat verstaan wij onder Identiteit?</vt:lpstr>
      <vt:lpstr>Identiteit op de lessentabel</vt:lpstr>
      <vt:lpstr>Activiteiten</vt:lpstr>
      <vt:lpstr>Uitgangspunten bij aandacht voor identiteit in de twee clusters:  “Zo doen wij dat hier”</vt:lpstr>
      <vt:lpstr>Borging Identiteit in beide clusters</vt:lpstr>
      <vt:lpstr>Citaat uit advies platform 2032</vt:lpstr>
      <vt:lpstr>Video</vt:lpstr>
      <vt:lpstr>VMBO Lelystad</vt:lpstr>
      <vt:lpstr>PowerPoint-presentatie</vt:lpstr>
      <vt:lpstr>PowerPoint-presentatie</vt:lpstr>
      <vt:lpstr>PowerPoint-presentatie</vt:lpstr>
      <vt:lpstr>PowerPoint-presentatie</vt:lpstr>
      <vt:lpstr>Havo/vwo-cluster </vt:lpstr>
      <vt:lpstr>Opdracht</vt:lpstr>
      <vt:lpstr>Onderwijscluster havo/vwo</vt:lpstr>
      <vt:lpstr>Kleinschalig en veilig</vt:lpstr>
      <vt:lpstr>Inspelen op talent</vt:lpstr>
      <vt:lpstr>Instroom en doorstroom</vt:lpstr>
      <vt:lpstr>Excellentie en verbreding</vt:lpstr>
      <vt:lpstr>havo/vwo-cluster</vt:lpstr>
      <vt:lpstr>Doorlopende leerlijnen po-vo</vt:lpstr>
      <vt:lpstr>Doorlopende leerlijnen mbo/hbo/wo</vt:lpstr>
      <vt:lpstr>PowerPoint-presentatie</vt:lpstr>
    </vt:vector>
  </TitlesOfParts>
  <Company>Stichting voor Voortgezet Onderwijs Lelystad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Rhody Matthijs</dc:creator>
  <cp:lastModifiedBy>Rhody Matthijs</cp:lastModifiedBy>
  <cp:revision>72</cp:revision>
  <dcterms:created xsi:type="dcterms:W3CDTF">2016-01-05T10:15:11Z</dcterms:created>
  <dcterms:modified xsi:type="dcterms:W3CDTF">2016-04-05T10:16:51Z</dcterms:modified>
</cp:coreProperties>
</file>