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06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98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1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41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16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23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27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25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51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31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7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5BAF-9B90-427A-BF84-953CD7A34E06}" type="datetimeFigureOut">
              <a:rPr lang="nl-NL" smtClean="0"/>
              <a:t>29-05-2018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CFA6-1729-4663-BCB2-D671D8ED49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99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6" y="0"/>
            <a:ext cx="10058400" cy="68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4" y="0"/>
            <a:ext cx="9709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3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4" y="0"/>
            <a:ext cx="9709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32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Sikkens, GJ (Geert Jan)</dc:creator>
  <cp:lastModifiedBy>Sikkens, GJ (Geert Jan)</cp:lastModifiedBy>
  <cp:revision>1</cp:revision>
  <dcterms:created xsi:type="dcterms:W3CDTF">2018-05-29T08:06:43Z</dcterms:created>
  <dcterms:modified xsi:type="dcterms:W3CDTF">2018-05-29T08:07:12Z</dcterms:modified>
</cp:coreProperties>
</file>